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59" r:id="rId3"/>
    <p:sldId id="260" r:id="rId4"/>
    <p:sldId id="278" r:id="rId5"/>
    <p:sldId id="297" r:id="rId6"/>
    <p:sldId id="280" r:id="rId7"/>
    <p:sldId id="279" r:id="rId8"/>
    <p:sldId id="298" r:id="rId9"/>
    <p:sldId id="299" r:id="rId10"/>
    <p:sldId id="300" r:id="rId11"/>
    <p:sldId id="285" r:id="rId12"/>
    <p:sldId id="302" r:id="rId13"/>
    <p:sldId id="303" r:id="rId14"/>
    <p:sldId id="301" r:id="rId15"/>
    <p:sldId id="304" r:id="rId16"/>
    <p:sldId id="305" r:id="rId17"/>
    <p:sldId id="291" r:id="rId18"/>
    <p:sldId id="292" r:id="rId19"/>
    <p:sldId id="293" r:id="rId20"/>
    <p:sldId id="306" r:id="rId21"/>
    <p:sldId id="294" r:id="rId22"/>
    <p:sldId id="307" r:id="rId23"/>
    <p:sldId id="308" r:id="rId24"/>
    <p:sldId id="270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Marcellus" panose="020B0604020202020204" charset="0"/>
      <p:regular r:id="rId32"/>
    </p:embeddedFont>
    <p:embeddedFont>
      <p:font typeface="Mulish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81434-3F80-4610-AABF-4C6D3A42C2D4}" v="281" dt="2023-11-26T16:56:16.793"/>
  </p1510:revLst>
</p1510:revInfo>
</file>

<file path=ppt/tableStyles.xml><?xml version="1.0" encoding="utf-8"?>
<a:tblStyleLst xmlns:a="http://schemas.openxmlformats.org/drawingml/2006/main" def="{B4ECD604-2112-49D6-BAE2-E6D155FA783F}">
  <a:tblStyle styleId="{B4ECD604-2112-49D6-BAE2-E6D155FA7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A033DE-4C7F-4DC5-A142-519AC14ACE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5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PRAWARA TEH WEI RONG" userId="S::darioprawarawr11.22@ichat.sp.edu.sg::1332e4ec-ce71-475b-a32a-299703817a3d" providerId="AD" clId="Web-{A5803502-08CE-433B-8386-3A5BD5BB3FBD}"/>
    <pc:docChg chg="modSld">
      <pc:chgData name="DARIO PRAWARA TEH WEI RONG" userId="S::darioprawarawr11.22@ichat.sp.edu.sg::1332e4ec-ce71-475b-a32a-299703817a3d" providerId="AD" clId="Web-{A5803502-08CE-433B-8386-3A5BD5BB3FBD}" dt="2023-11-19T15:01:14.494" v="12" actId="20577"/>
      <pc:docMkLst>
        <pc:docMk/>
      </pc:docMkLst>
      <pc:sldChg chg="modSp">
        <pc:chgData name="DARIO PRAWARA TEH WEI RONG" userId="S::darioprawarawr11.22@ichat.sp.edu.sg::1332e4ec-ce71-475b-a32a-299703817a3d" providerId="AD" clId="Web-{A5803502-08CE-433B-8386-3A5BD5BB3FBD}" dt="2023-11-19T15:01:14.494" v="12" actId="20577"/>
        <pc:sldMkLst>
          <pc:docMk/>
          <pc:sldMk cId="0" sldId="259"/>
        </pc:sldMkLst>
        <pc:spChg chg="mod">
          <ac:chgData name="DARIO PRAWARA TEH WEI RONG" userId="S::darioprawarawr11.22@ichat.sp.edu.sg::1332e4ec-ce71-475b-a32a-299703817a3d" providerId="AD" clId="Web-{A5803502-08CE-433B-8386-3A5BD5BB3FBD}" dt="2023-11-19T15:01:14.494" v="12" actId="20577"/>
          <ac:spMkLst>
            <pc:docMk/>
            <pc:sldMk cId="0" sldId="259"/>
            <ac:spMk id="940" creationId="{00000000-0000-0000-0000-000000000000}"/>
          </ac:spMkLst>
        </pc:spChg>
      </pc:sldChg>
    </pc:docChg>
  </pc:docChgLst>
  <pc:docChgLst>
    <pc:chgData name="DARIO PRAWARA TEH WEI RONG" userId="1332e4ec-ce71-475b-a32a-299703817a3d" providerId="ADAL" clId="{FAA81434-3F80-4610-AABF-4C6D3A42C2D4}"/>
    <pc:docChg chg="undo custSel addSld delSld modSld sldOrd delMainMaster">
      <pc:chgData name="DARIO PRAWARA TEH WEI RONG" userId="1332e4ec-ce71-475b-a32a-299703817a3d" providerId="ADAL" clId="{FAA81434-3F80-4610-AABF-4C6D3A42C2D4}" dt="2023-11-26T22:56:53.744" v="11678" actId="1037"/>
      <pc:docMkLst>
        <pc:docMk/>
      </pc:docMkLst>
      <pc:sldChg chg="addSp modSp mod">
        <pc:chgData name="DARIO PRAWARA TEH WEI RONG" userId="1332e4ec-ce71-475b-a32a-299703817a3d" providerId="ADAL" clId="{FAA81434-3F80-4610-AABF-4C6D3A42C2D4}" dt="2023-11-18T16:25:35.277" v="277" actId="1076"/>
        <pc:sldMkLst>
          <pc:docMk/>
          <pc:sldMk cId="0" sldId="256"/>
        </pc:sldMkLst>
        <pc:spChg chg="add mod">
          <ac:chgData name="DARIO PRAWARA TEH WEI RONG" userId="1332e4ec-ce71-475b-a32a-299703817a3d" providerId="ADAL" clId="{FAA81434-3F80-4610-AABF-4C6D3A42C2D4}" dt="2023-11-18T16:25:29.267" v="276" actId="115"/>
          <ac:spMkLst>
            <pc:docMk/>
            <pc:sldMk cId="0" sldId="256"/>
            <ac:spMk id="2" creationId="{F447369C-4269-5A8E-22E1-00E7AE23AE75}"/>
          </ac:spMkLst>
        </pc:spChg>
        <pc:spChg chg="mod">
          <ac:chgData name="DARIO PRAWARA TEH WEI RONG" userId="1332e4ec-ce71-475b-a32a-299703817a3d" providerId="ADAL" clId="{FAA81434-3F80-4610-AABF-4C6D3A42C2D4}" dt="2023-11-18T16:25:35.277" v="277" actId="1076"/>
          <ac:spMkLst>
            <pc:docMk/>
            <pc:sldMk cId="0" sldId="256"/>
            <ac:spMk id="467" creationId="{00000000-0000-0000-0000-000000000000}"/>
          </ac:spMkLst>
        </pc:spChg>
        <pc:spChg chg="mod">
          <ac:chgData name="DARIO PRAWARA TEH WEI RONG" userId="1332e4ec-ce71-475b-a32a-299703817a3d" providerId="ADAL" clId="{FAA81434-3F80-4610-AABF-4C6D3A42C2D4}" dt="2023-11-18T16:25:25.687" v="275" actId="1076"/>
          <ac:spMkLst>
            <pc:docMk/>
            <pc:sldMk cId="0" sldId="256"/>
            <ac:spMk id="468" creationId="{00000000-0000-0000-0000-000000000000}"/>
          </ac:spMkLst>
        </pc:spChg>
        <pc:spChg chg="mod">
          <ac:chgData name="DARIO PRAWARA TEH WEI RONG" userId="1332e4ec-ce71-475b-a32a-299703817a3d" providerId="ADAL" clId="{FAA81434-3F80-4610-AABF-4C6D3A42C2D4}" dt="2023-11-18T16:25:25.687" v="275" actId="1076"/>
          <ac:spMkLst>
            <pc:docMk/>
            <pc:sldMk cId="0" sldId="256"/>
            <ac:spMk id="695" creationId="{00000000-0000-0000-0000-000000000000}"/>
          </ac:spMkLst>
        </pc:spChg>
        <pc:spChg chg="mod">
          <ac:chgData name="DARIO PRAWARA TEH WEI RONG" userId="1332e4ec-ce71-475b-a32a-299703817a3d" providerId="ADAL" clId="{FAA81434-3F80-4610-AABF-4C6D3A42C2D4}" dt="2023-11-18T16:25:25.687" v="275" actId="1076"/>
          <ac:spMkLst>
            <pc:docMk/>
            <pc:sldMk cId="0" sldId="256"/>
            <ac:spMk id="696" creationId="{00000000-0000-0000-0000-000000000000}"/>
          </ac:spMkLst>
        </pc:spChg>
        <pc:grpChg chg="mod">
          <ac:chgData name="DARIO PRAWARA TEH WEI RONG" userId="1332e4ec-ce71-475b-a32a-299703817a3d" providerId="ADAL" clId="{FAA81434-3F80-4610-AABF-4C6D3A42C2D4}" dt="2023-11-18T16:25:25.687" v="275" actId="1076"/>
          <ac:grpSpMkLst>
            <pc:docMk/>
            <pc:sldMk cId="0" sldId="256"/>
            <ac:grpSpMk id="470" creationId="{00000000-0000-0000-0000-000000000000}"/>
          </ac:grpSpMkLst>
        </pc:grpChg>
        <pc:cxnChg chg="mod">
          <ac:chgData name="DARIO PRAWARA TEH WEI RONG" userId="1332e4ec-ce71-475b-a32a-299703817a3d" providerId="ADAL" clId="{FAA81434-3F80-4610-AABF-4C6D3A42C2D4}" dt="2023-11-18T16:25:25.687" v="275" actId="1076"/>
          <ac:cxnSpMkLst>
            <pc:docMk/>
            <pc:sldMk cId="0" sldId="256"/>
            <ac:cxnSpMk id="469" creationId="{00000000-0000-0000-0000-000000000000}"/>
          </ac:cxnSpMkLst>
        </pc:cxnChg>
      </pc:sldChg>
      <pc:sldChg chg="del">
        <pc:chgData name="DARIO PRAWARA TEH WEI RONG" userId="1332e4ec-ce71-475b-a32a-299703817a3d" providerId="ADAL" clId="{FAA81434-3F80-4610-AABF-4C6D3A42C2D4}" dt="2023-11-18T16:26:07.985" v="278" actId="47"/>
        <pc:sldMkLst>
          <pc:docMk/>
          <pc:sldMk cId="0" sldId="257"/>
        </pc:sldMkLst>
      </pc:sldChg>
      <pc:sldChg chg="del">
        <pc:chgData name="DARIO PRAWARA TEH WEI RONG" userId="1332e4ec-ce71-475b-a32a-299703817a3d" providerId="ADAL" clId="{FAA81434-3F80-4610-AABF-4C6D3A42C2D4}" dt="2023-11-18T16:26:09.204" v="279" actId="47"/>
        <pc:sldMkLst>
          <pc:docMk/>
          <pc:sldMk cId="0" sldId="258"/>
        </pc:sldMkLst>
      </pc:sldChg>
      <pc:sldChg chg="addSp delSp modSp mod">
        <pc:chgData name="DARIO PRAWARA TEH WEI RONG" userId="1332e4ec-ce71-475b-a32a-299703817a3d" providerId="ADAL" clId="{FAA81434-3F80-4610-AABF-4C6D3A42C2D4}" dt="2023-11-20T07:25:23.638" v="1771" actId="1076"/>
        <pc:sldMkLst>
          <pc:docMk/>
          <pc:sldMk cId="0" sldId="259"/>
        </pc:sldMkLst>
        <pc:spChg chg="add del mod">
          <ac:chgData name="DARIO PRAWARA TEH WEI RONG" userId="1332e4ec-ce71-475b-a32a-299703817a3d" providerId="ADAL" clId="{FAA81434-3F80-4610-AABF-4C6D3A42C2D4}" dt="2023-11-20T07:19:33.031" v="1420" actId="478"/>
          <ac:spMkLst>
            <pc:docMk/>
            <pc:sldMk cId="0" sldId="259"/>
            <ac:spMk id="3" creationId="{4D1E194F-0845-D6F8-763E-51FE5492CE51}"/>
          </ac:spMkLst>
        </pc:spChg>
        <pc:spChg chg="mod">
          <ac:chgData name="DARIO PRAWARA TEH WEI RONG" userId="1332e4ec-ce71-475b-a32a-299703817a3d" providerId="ADAL" clId="{FAA81434-3F80-4610-AABF-4C6D3A42C2D4}" dt="2023-11-20T07:25:23.638" v="1771" actId="1076"/>
          <ac:spMkLst>
            <pc:docMk/>
            <pc:sldMk cId="0" sldId="259"/>
            <ac:spMk id="939" creationId="{00000000-0000-0000-0000-000000000000}"/>
          </ac:spMkLst>
        </pc:spChg>
        <pc:spChg chg="mod">
          <ac:chgData name="DARIO PRAWARA TEH WEI RONG" userId="1332e4ec-ce71-475b-a32a-299703817a3d" providerId="ADAL" clId="{FAA81434-3F80-4610-AABF-4C6D3A42C2D4}" dt="2023-11-20T07:25:23.638" v="1771" actId="1076"/>
          <ac:spMkLst>
            <pc:docMk/>
            <pc:sldMk cId="0" sldId="259"/>
            <ac:spMk id="940" creationId="{00000000-0000-0000-0000-000000000000}"/>
          </ac:spMkLst>
        </pc:spChg>
        <pc:picChg chg="add del mod">
          <ac:chgData name="DARIO PRAWARA TEH WEI RONG" userId="1332e4ec-ce71-475b-a32a-299703817a3d" providerId="ADAL" clId="{FAA81434-3F80-4610-AABF-4C6D3A42C2D4}" dt="2023-11-20T07:19:33.031" v="1420" actId="478"/>
          <ac:picMkLst>
            <pc:docMk/>
            <pc:sldMk cId="0" sldId="259"/>
            <ac:picMk id="941" creationId="{00000000-0000-0000-0000-000000000000}"/>
          </ac:picMkLst>
        </pc:picChg>
      </pc:sldChg>
      <pc:sldChg chg="addSp delSp modSp mod ord">
        <pc:chgData name="DARIO PRAWARA TEH WEI RONG" userId="1332e4ec-ce71-475b-a32a-299703817a3d" providerId="ADAL" clId="{FAA81434-3F80-4610-AABF-4C6D3A42C2D4}" dt="2023-11-26T16:56:39.059" v="11676" actId="1076"/>
        <pc:sldMkLst>
          <pc:docMk/>
          <pc:sldMk cId="0" sldId="260"/>
        </pc:sldMkLst>
        <pc:spChg chg="add mod">
          <ac:chgData name="DARIO PRAWARA TEH WEI RONG" userId="1332e4ec-ce71-475b-a32a-299703817a3d" providerId="ADAL" clId="{FAA81434-3F80-4610-AABF-4C6D3A42C2D4}" dt="2023-11-26T16:55:21.168" v="11662" actId="1076"/>
          <ac:spMkLst>
            <pc:docMk/>
            <pc:sldMk cId="0" sldId="260"/>
            <ac:spMk id="2" creationId="{6C656BEB-60B1-830C-BB4A-8A5134A04B1E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3" creationId="{34957491-09ED-1D6A-C107-768CE554316B}"/>
          </ac:spMkLst>
        </pc:spChg>
        <pc:spChg chg="add mod">
          <ac:chgData name="DARIO PRAWARA TEH WEI RONG" userId="1332e4ec-ce71-475b-a32a-299703817a3d" providerId="ADAL" clId="{FAA81434-3F80-4610-AABF-4C6D3A42C2D4}" dt="2023-11-26T16:55:53.609" v="11668" actId="1076"/>
          <ac:spMkLst>
            <pc:docMk/>
            <pc:sldMk cId="0" sldId="260"/>
            <ac:spMk id="3" creationId="{500FCCC9-E420-64CB-F954-50F6FE60A6DF}"/>
          </ac:spMkLst>
        </pc:spChg>
        <pc:spChg chg="add mod">
          <ac:chgData name="DARIO PRAWARA TEH WEI RONG" userId="1332e4ec-ce71-475b-a32a-299703817a3d" providerId="ADAL" clId="{FAA81434-3F80-4610-AABF-4C6D3A42C2D4}" dt="2023-11-26T16:55:50.012" v="11667" actId="1076"/>
          <ac:spMkLst>
            <pc:docMk/>
            <pc:sldMk cId="0" sldId="260"/>
            <ac:spMk id="4" creationId="{8238E5E5-42D7-B267-6F40-9F3063EA1187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5" creationId="{061DA57B-B153-FD07-FB92-2D63C52D4FBF}"/>
          </ac:spMkLst>
        </pc:spChg>
        <pc:spChg chg="add mod">
          <ac:chgData name="DARIO PRAWARA TEH WEI RONG" userId="1332e4ec-ce71-475b-a32a-299703817a3d" providerId="ADAL" clId="{FAA81434-3F80-4610-AABF-4C6D3A42C2D4}" dt="2023-11-26T16:56:28.701" v="11672" actId="1076"/>
          <ac:spMkLst>
            <pc:docMk/>
            <pc:sldMk cId="0" sldId="260"/>
            <ac:spMk id="5" creationId="{35D7A780-69B0-CCD1-F13E-5C6B4C83527C}"/>
          </ac:spMkLst>
        </pc:spChg>
        <pc:spChg chg="add mod">
          <ac:chgData name="DARIO PRAWARA TEH WEI RONG" userId="1332e4ec-ce71-475b-a32a-299703817a3d" providerId="ADAL" clId="{FAA81434-3F80-4610-AABF-4C6D3A42C2D4}" dt="2023-11-26T16:55:28.433" v="11665" actId="113"/>
          <ac:spMkLst>
            <pc:docMk/>
            <pc:sldMk cId="0" sldId="260"/>
            <ac:spMk id="6" creationId="{79326360-3669-084C-A762-A72A984ED8AB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7" creationId="{F5D08B0B-23B2-4163-7C12-CC698590DD23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9" creationId="{3D79A376-A1AF-1531-B21B-3FE3420A233C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11" creationId="{2040BCE5-AD48-88D0-A588-8B2B9A833643}"/>
          </ac:spMkLst>
        </pc:spChg>
        <pc:spChg chg="add del mod">
          <ac:chgData name="DARIO PRAWARA TEH WEI RONG" userId="1332e4ec-ce71-475b-a32a-299703817a3d" providerId="ADAL" clId="{FAA81434-3F80-4610-AABF-4C6D3A42C2D4}" dt="2023-11-26T16:12:25.655" v="9235" actId="478"/>
          <ac:spMkLst>
            <pc:docMk/>
            <pc:sldMk cId="0" sldId="260"/>
            <ac:spMk id="13" creationId="{F53549A8-49C0-3F7B-1C91-A00AB280B709}"/>
          </ac:spMkLst>
        </pc:spChg>
        <pc:spChg chg="add mod">
          <ac:chgData name="DARIO PRAWARA TEH WEI RONG" userId="1332e4ec-ce71-475b-a32a-299703817a3d" providerId="ADAL" clId="{FAA81434-3F80-4610-AABF-4C6D3A42C2D4}" dt="2023-11-26T16:54:56.180" v="11657" actId="1076"/>
          <ac:spMkLst>
            <pc:docMk/>
            <pc:sldMk cId="0" sldId="260"/>
            <ac:spMk id="14" creationId="{B8F4717A-688A-DEBB-3F4F-E409C72829DF}"/>
          </ac:spMkLst>
        </pc:spChg>
        <pc:spChg chg="mod">
          <ac:chgData name="DARIO PRAWARA TEH WEI RONG" userId="1332e4ec-ce71-475b-a32a-299703817a3d" providerId="ADAL" clId="{FAA81434-3F80-4610-AABF-4C6D3A42C2D4}" dt="2023-11-20T07:25:41.325" v="1773" actId="1076"/>
          <ac:spMkLst>
            <pc:docMk/>
            <pc:sldMk cId="0" sldId="260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6:12:23.641" v="9234" actId="478"/>
          <ac:spMkLst>
            <pc:docMk/>
            <pc:sldMk cId="0" sldId="260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6:56:39.059" v="11676" actId="1076"/>
          <ac:picMkLst>
            <pc:docMk/>
            <pc:sldMk cId="0" sldId="260"/>
            <ac:picMk id="8" creationId="{1C6E977F-C653-939E-4A04-028D14EF53DC}"/>
          </ac:picMkLst>
        </pc:picChg>
      </pc:sldChg>
      <pc:sldChg chg="del">
        <pc:chgData name="DARIO PRAWARA TEH WEI RONG" userId="1332e4ec-ce71-475b-a32a-299703817a3d" providerId="ADAL" clId="{FAA81434-3F80-4610-AABF-4C6D3A42C2D4}" dt="2023-11-18T16:26:58.495" v="352" actId="47"/>
        <pc:sldMkLst>
          <pc:docMk/>
          <pc:sldMk cId="0" sldId="261"/>
        </pc:sldMkLst>
      </pc:sldChg>
      <pc:sldChg chg="del">
        <pc:chgData name="DARIO PRAWARA TEH WEI RONG" userId="1332e4ec-ce71-475b-a32a-299703817a3d" providerId="ADAL" clId="{FAA81434-3F80-4610-AABF-4C6D3A42C2D4}" dt="2023-11-18T16:27:12.896" v="355" actId="47"/>
        <pc:sldMkLst>
          <pc:docMk/>
          <pc:sldMk cId="0" sldId="262"/>
        </pc:sldMkLst>
      </pc:sldChg>
      <pc:sldChg chg="del">
        <pc:chgData name="DARIO PRAWARA TEH WEI RONG" userId="1332e4ec-ce71-475b-a32a-299703817a3d" providerId="ADAL" clId="{FAA81434-3F80-4610-AABF-4C6D3A42C2D4}" dt="2023-11-18T16:27:13.728" v="356" actId="47"/>
        <pc:sldMkLst>
          <pc:docMk/>
          <pc:sldMk cId="0" sldId="263"/>
        </pc:sldMkLst>
      </pc:sldChg>
      <pc:sldChg chg="del">
        <pc:chgData name="DARIO PRAWARA TEH WEI RONG" userId="1332e4ec-ce71-475b-a32a-299703817a3d" providerId="ADAL" clId="{FAA81434-3F80-4610-AABF-4C6D3A42C2D4}" dt="2023-11-18T16:27:13.891" v="357" actId="47"/>
        <pc:sldMkLst>
          <pc:docMk/>
          <pc:sldMk cId="0" sldId="264"/>
        </pc:sldMkLst>
      </pc:sldChg>
      <pc:sldChg chg="del">
        <pc:chgData name="DARIO PRAWARA TEH WEI RONG" userId="1332e4ec-ce71-475b-a32a-299703817a3d" providerId="ADAL" clId="{FAA81434-3F80-4610-AABF-4C6D3A42C2D4}" dt="2023-11-18T16:27:15.015" v="358" actId="47"/>
        <pc:sldMkLst>
          <pc:docMk/>
          <pc:sldMk cId="0" sldId="265"/>
        </pc:sldMkLst>
      </pc:sldChg>
      <pc:sldChg chg="add del">
        <pc:chgData name="DARIO PRAWARA TEH WEI RONG" userId="1332e4ec-ce71-475b-a32a-299703817a3d" providerId="ADAL" clId="{FAA81434-3F80-4610-AABF-4C6D3A42C2D4}" dt="2023-11-18T16:40:52.303" v="1054" actId="47"/>
        <pc:sldMkLst>
          <pc:docMk/>
          <pc:sldMk cId="0" sldId="266"/>
        </pc:sldMkLst>
      </pc:sldChg>
      <pc:sldChg chg="add del">
        <pc:chgData name="DARIO PRAWARA TEH WEI RONG" userId="1332e4ec-ce71-475b-a32a-299703817a3d" providerId="ADAL" clId="{FAA81434-3F80-4610-AABF-4C6D3A42C2D4}" dt="2023-11-18T16:40:51.026" v="1052" actId="47"/>
        <pc:sldMkLst>
          <pc:docMk/>
          <pc:sldMk cId="0" sldId="267"/>
        </pc:sldMkLst>
      </pc:sldChg>
      <pc:sldChg chg="add del">
        <pc:chgData name="DARIO PRAWARA TEH WEI RONG" userId="1332e4ec-ce71-475b-a32a-299703817a3d" providerId="ADAL" clId="{FAA81434-3F80-4610-AABF-4C6D3A42C2D4}" dt="2023-11-18T16:40:51.231" v="1053" actId="47"/>
        <pc:sldMkLst>
          <pc:docMk/>
          <pc:sldMk cId="0" sldId="268"/>
        </pc:sldMkLst>
      </pc:sldChg>
      <pc:sldChg chg="add del">
        <pc:chgData name="DARIO PRAWARA TEH WEI RONG" userId="1332e4ec-ce71-475b-a32a-299703817a3d" providerId="ADAL" clId="{FAA81434-3F80-4610-AABF-4C6D3A42C2D4}" dt="2023-11-18T16:40:52.653" v="1055" actId="47"/>
        <pc:sldMkLst>
          <pc:docMk/>
          <pc:sldMk cId="0" sldId="269"/>
        </pc:sldMkLst>
      </pc:sldChg>
      <pc:sldChg chg="modSp add del mod">
        <pc:chgData name="DARIO PRAWARA TEH WEI RONG" userId="1332e4ec-ce71-475b-a32a-299703817a3d" providerId="ADAL" clId="{FAA81434-3F80-4610-AABF-4C6D3A42C2D4}" dt="2023-11-18T16:41:31.420" v="1093" actId="20577"/>
        <pc:sldMkLst>
          <pc:docMk/>
          <pc:sldMk cId="0" sldId="270"/>
        </pc:sldMkLst>
        <pc:spChg chg="mod">
          <ac:chgData name="DARIO PRAWARA TEH WEI RONG" userId="1332e4ec-ce71-475b-a32a-299703817a3d" providerId="ADAL" clId="{FAA81434-3F80-4610-AABF-4C6D3A42C2D4}" dt="2023-11-18T16:41:08.514" v="1069" actId="1076"/>
          <ac:spMkLst>
            <pc:docMk/>
            <pc:sldMk cId="0" sldId="270"/>
            <ac:spMk id="1241" creationId="{00000000-0000-0000-0000-000000000000}"/>
          </ac:spMkLst>
        </pc:spChg>
        <pc:spChg chg="mod">
          <ac:chgData name="DARIO PRAWARA TEH WEI RONG" userId="1332e4ec-ce71-475b-a32a-299703817a3d" providerId="ADAL" clId="{FAA81434-3F80-4610-AABF-4C6D3A42C2D4}" dt="2023-11-18T16:41:31.420" v="1093" actId="20577"/>
          <ac:spMkLst>
            <pc:docMk/>
            <pc:sldMk cId="0" sldId="270"/>
            <ac:spMk id="1242" creationId="{00000000-0000-0000-0000-000000000000}"/>
          </ac:spMkLst>
        </pc:spChg>
      </pc:sldChg>
      <pc:sldChg chg="del">
        <pc:chgData name="DARIO PRAWARA TEH WEI RONG" userId="1332e4ec-ce71-475b-a32a-299703817a3d" providerId="ADAL" clId="{FAA81434-3F80-4610-AABF-4C6D3A42C2D4}" dt="2023-11-18T16:40:07.148" v="1033" actId="47"/>
        <pc:sldMkLst>
          <pc:docMk/>
          <pc:sldMk cId="0" sldId="271"/>
        </pc:sldMkLst>
      </pc:sldChg>
      <pc:sldChg chg="del">
        <pc:chgData name="DARIO PRAWARA TEH WEI RONG" userId="1332e4ec-ce71-475b-a32a-299703817a3d" providerId="ADAL" clId="{FAA81434-3F80-4610-AABF-4C6D3A42C2D4}" dt="2023-11-18T16:40:06.219" v="1032" actId="47"/>
        <pc:sldMkLst>
          <pc:docMk/>
          <pc:sldMk cId="0" sldId="272"/>
        </pc:sldMkLst>
      </pc:sldChg>
      <pc:sldChg chg="del">
        <pc:chgData name="DARIO PRAWARA TEH WEI RONG" userId="1332e4ec-ce71-475b-a32a-299703817a3d" providerId="ADAL" clId="{FAA81434-3F80-4610-AABF-4C6D3A42C2D4}" dt="2023-11-18T16:40:05.353" v="1031" actId="47"/>
        <pc:sldMkLst>
          <pc:docMk/>
          <pc:sldMk cId="0" sldId="273"/>
        </pc:sldMkLst>
      </pc:sldChg>
      <pc:sldChg chg="del">
        <pc:chgData name="DARIO PRAWARA TEH WEI RONG" userId="1332e4ec-ce71-475b-a32a-299703817a3d" providerId="ADAL" clId="{FAA81434-3F80-4610-AABF-4C6D3A42C2D4}" dt="2023-11-18T16:40:01.490" v="1028" actId="47"/>
        <pc:sldMkLst>
          <pc:docMk/>
          <pc:sldMk cId="0" sldId="274"/>
        </pc:sldMkLst>
      </pc:sldChg>
      <pc:sldChg chg="addSp delSp modSp add del mod">
        <pc:chgData name="DARIO PRAWARA TEH WEI RONG" userId="1332e4ec-ce71-475b-a32a-299703817a3d" providerId="ADAL" clId="{FAA81434-3F80-4610-AABF-4C6D3A42C2D4}" dt="2023-11-18T16:40:54.981" v="1056" actId="47"/>
        <pc:sldMkLst>
          <pc:docMk/>
          <pc:sldMk cId="0" sldId="275"/>
        </pc:sldMkLst>
        <pc:spChg chg="mod">
          <ac:chgData name="DARIO PRAWARA TEH WEI RONG" userId="1332e4ec-ce71-475b-a32a-299703817a3d" providerId="ADAL" clId="{FAA81434-3F80-4610-AABF-4C6D3A42C2D4}" dt="2023-11-18T16:40:41.036" v="1046" actId="2711"/>
          <ac:spMkLst>
            <pc:docMk/>
            <pc:sldMk cId="0" sldId="275"/>
            <ac:spMk id="1521" creationId="{00000000-0000-0000-0000-000000000000}"/>
          </ac:spMkLst>
        </pc:spChg>
        <pc:spChg chg="add del mod">
          <ac:chgData name="DARIO PRAWARA TEH WEI RONG" userId="1332e4ec-ce71-475b-a32a-299703817a3d" providerId="ADAL" clId="{FAA81434-3F80-4610-AABF-4C6D3A42C2D4}" dt="2023-11-18T16:40:40.290" v="1044" actId="478"/>
          <ac:spMkLst>
            <pc:docMk/>
            <pc:sldMk cId="0" sldId="275"/>
            <ac:spMk id="1523" creationId="{00000000-0000-0000-0000-000000000000}"/>
          </ac:spMkLst>
        </pc:spChg>
        <pc:grpChg chg="add del">
          <ac:chgData name="DARIO PRAWARA TEH WEI RONG" userId="1332e4ec-ce71-475b-a32a-299703817a3d" providerId="ADAL" clId="{FAA81434-3F80-4610-AABF-4C6D3A42C2D4}" dt="2023-11-18T16:40:40.806" v="1045" actId="478"/>
          <ac:grpSpMkLst>
            <pc:docMk/>
            <pc:sldMk cId="0" sldId="275"/>
            <ac:grpSpMk id="1524" creationId="{00000000-0000-0000-0000-000000000000}"/>
          </ac:grpSpMkLst>
        </pc:grpChg>
        <pc:grpChg chg="add del">
          <ac:chgData name="DARIO PRAWARA TEH WEI RONG" userId="1332e4ec-ce71-475b-a32a-299703817a3d" providerId="ADAL" clId="{FAA81434-3F80-4610-AABF-4C6D3A42C2D4}" dt="2023-11-18T16:40:40.806" v="1045" actId="478"/>
          <ac:grpSpMkLst>
            <pc:docMk/>
            <pc:sldMk cId="0" sldId="275"/>
            <ac:grpSpMk id="1530" creationId="{00000000-0000-0000-0000-000000000000}"/>
          </ac:grpSpMkLst>
        </pc:grpChg>
        <pc:grpChg chg="add del">
          <ac:chgData name="DARIO PRAWARA TEH WEI RONG" userId="1332e4ec-ce71-475b-a32a-299703817a3d" providerId="ADAL" clId="{FAA81434-3F80-4610-AABF-4C6D3A42C2D4}" dt="2023-11-18T16:40:40.290" v="1044" actId="478"/>
          <ac:grpSpMkLst>
            <pc:docMk/>
            <pc:sldMk cId="0" sldId="275"/>
            <ac:grpSpMk id="1536" creationId="{00000000-0000-0000-0000-000000000000}"/>
          </ac:grpSpMkLst>
        </pc:grpChg>
      </pc:sldChg>
      <pc:sldChg chg="add del">
        <pc:chgData name="DARIO PRAWARA TEH WEI RONG" userId="1332e4ec-ce71-475b-a32a-299703817a3d" providerId="ADAL" clId="{FAA81434-3F80-4610-AABF-4C6D3A42C2D4}" dt="2023-11-20T07:25:44.140" v="1774" actId="47"/>
        <pc:sldMkLst>
          <pc:docMk/>
          <pc:sldMk cId="2449568296" sldId="276"/>
        </pc:sldMkLst>
      </pc:sldChg>
      <pc:sldChg chg="add del">
        <pc:chgData name="DARIO PRAWARA TEH WEI RONG" userId="1332e4ec-ce71-475b-a32a-299703817a3d" providerId="ADAL" clId="{FAA81434-3F80-4610-AABF-4C6D3A42C2D4}" dt="2023-11-18T16:32:21.977" v="384" actId="47"/>
        <pc:sldMkLst>
          <pc:docMk/>
          <pc:sldMk cId="3968492720" sldId="276"/>
        </pc:sldMkLst>
      </pc:sldChg>
      <pc:sldChg chg="addSp delSp modSp add del mod">
        <pc:chgData name="DARIO PRAWARA TEH WEI RONG" userId="1332e4ec-ce71-475b-a32a-299703817a3d" providerId="ADAL" clId="{FAA81434-3F80-4610-AABF-4C6D3A42C2D4}" dt="2023-11-20T07:39:18.055" v="1828" actId="47"/>
        <pc:sldMkLst>
          <pc:docMk/>
          <pc:sldMk cId="4220328750" sldId="277"/>
        </pc:sldMkLst>
        <pc:spChg chg="add del mod">
          <ac:chgData name="DARIO PRAWARA TEH WEI RONG" userId="1332e4ec-ce71-475b-a32a-299703817a3d" providerId="ADAL" clId="{FAA81434-3F80-4610-AABF-4C6D3A42C2D4}" dt="2023-11-20T07:25:55.861" v="1776" actId="478"/>
          <ac:spMkLst>
            <pc:docMk/>
            <pc:sldMk cId="4220328750" sldId="277"/>
            <ac:spMk id="3" creationId="{E1331E37-6303-5F7A-CDBA-8A50FAB94718}"/>
          </ac:spMkLst>
        </pc:spChg>
        <pc:spChg chg="add del mod">
          <ac:chgData name="DARIO PRAWARA TEH WEI RONG" userId="1332e4ec-ce71-475b-a32a-299703817a3d" providerId="ADAL" clId="{FAA81434-3F80-4610-AABF-4C6D3A42C2D4}" dt="2023-11-20T07:25:59.172" v="1777" actId="478"/>
          <ac:spMkLst>
            <pc:docMk/>
            <pc:sldMk cId="4220328750" sldId="277"/>
            <ac:spMk id="5" creationId="{05231564-36CA-B69A-041F-E8BE1027F634}"/>
          </ac:spMkLst>
        </pc:spChg>
        <pc:spChg chg="add del mod">
          <ac:chgData name="DARIO PRAWARA TEH WEI RONG" userId="1332e4ec-ce71-475b-a32a-299703817a3d" providerId="ADAL" clId="{FAA81434-3F80-4610-AABF-4C6D3A42C2D4}" dt="2023-11-20T07:26:04.389" v="1779" actId="478"/>
          <ac:spMkLst>
            <pc:docMk/>
            <pc:sldMk cId="4220328750" sldId="277"/>
            <ac:spMk id="7" creationId="{E415765B-1964-56EE-9F37-D6F82B15F2B8}"/>
          </ac:spMkLst>
        </pc:spChg>
        <pc:spChg chg="add del mod">
          <ac:chgData name="DARIO PRAWARA TEH WEI RONG" userId="1332e4ec-ce71-475b-a32a-299703817a3d" providerId="ADAL" clId="{FAA81434-3F80-4610-AABF-4C6D3A42C2D4}" dt="2023-11-20T07:26:05.844" v="1780" actId="478"/>
          <ac:spMkLst>
            <pc:docMk/>
            <pc:sldMk cId="4220328750" sldId="277"/>
            <ac:spMk id="9" creationId="{FB86FBCC-1A50-A4EF-1D7B-EBE5E4FF5D26}"/>
          </ac:spMkLst>
        </pc:spChg>
        <pc:spChg chg="add del mod">
          <ac:chgData name="DARIO PRAWARA TEH WEI RONG" userId="1332e4ec-ce71-475b-a32a-299703817a3d" providerId="ADAL" clId="{FAA81434-3F80-4610-AABF-4C6D3A42C2D4}" dt="2023-11-20T07:26:07.163" v="1781" actId="478"/>
          <ac:spMkLst>
            <pc:docMk/>
            <pc:sldMk cId="4220328750" sldId="277"/>
            <ac:spMk id="11" creationId="{8291A4D6-8BEC-9BA6-A2F9-A0057C9B77DE}"/>
          </ac:spMkLst>
        </pc:spChg>
        <pc:spChg chg="add del mod">
          <ac:chgData name="DARIO PRAWARA TEH WEI RONG" userId="1332e4ec-ce71-475b-a32a-299703817a3d" providerId="ADAL" clId="{FAA81434-3F80-4610-AABF-4C6D3A42C2D4}" dt="2023-11-20T07:26:01.209" v="1778" actId="478"/>
          <ac:spMkLst>
            <pc:docMk/>
            <pc:sldMk cId="4220328750" sldId="277"/>
            <ac:spMk id="13" creationId="{5BAA41FA-4C7F-F68D-9B23-4C98E0A6EDA1}"/>
          </ac:spMkLst>
        </pc:spChg>
        <pc:spChg chg="add del">
          <ac:chgData name="DARIO PRAWARA TEH WEI RONG" userId="1332e4ec-ce71-475b-a32a-299703817a3d" providerId="ADAL" clId="{FAA81434-3F80-4610-AABF-4C6D3A42C2D4}" dt="2023-11-20T07:27:10.303" v="1786" actId="22"/>
          <ac:spMkLst>
            <pc:docMk/>
            <pc:sldMk cId="4220328750" sldId="277"/>
            <ac:spMk id="15" creationId="{00DBE25E-31B5-675A-AA83-2DEE49C762A1}"/>
          </ac:spMkLst>
        </pc:spChg>
        <pc:spChg chg="mod">
          <ac:chgData name="DARIO PRAWARA TEH WEI RONG" userId="1332e4ec-ce71-475b-a32a-299703817a3d" providerId="ADAL" clId="{FAA81434-3F80-4610-AABF-4C6D3A42C2D4}" dt="2023-11-20T07:26:11.768" v="1783" actId="1076"/>
          <ac:spMkLst>
            <pc:docMk/>
            <pc:sldMk cId="4220328750" sldId="277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7:25:51.118" v="1775" actId="478"/>
          <ac:spMkLst>
            <pc:docMk/>
            <pc:sldMk cId="4220328750" sldId="277"/>
            <ac:spMk id="1020" creationId="{00000000-0000-0000-0000-000000000000}"/>
          </ac:spMkLst>
        </pc:spChg>
      </pc:sldChg>
      <pc:sldChg chg="addSp delSp modSp del mod">
        <pc:chgData name="DARIO PRAWARA TEH WEI RONG" userId="1332e4ec-ce71-475b-a32a-299703817a3d" providerId="ADAL" clId="{FAA81434-3F80-4610-AABF-4C6D3A42C2D4}" dt="2023-11-20T09:15:15.682" v="2582" actId="113"/>
        <pc:sldMkLst>
          <pc:docMk/>
          <pc:sldMk cId="2235147332" sldId="278"/>
        </pc:sldMkLst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3" creationId="{FDC75ED7-F991-63FB-C7A1-F932DFF9FDF8}"/>
          </ac:spMkLst>
        </pc:spChg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5" creationId="{8C6C9B45-8BA6-281E-89F8-15C966217AAA}"/>
          </ac:spMkLst>
        </pc:spChg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7" creationId="{E4AA5329-09E1-954B-EC4B-7E9829565726}"/>
          </ac:spMkLst>
        </pc:spChg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9" creationId="{862FEF48-815A-0C65-A227-4699BBEC061D}"/>
          </ac:spMkLst>
        </pc:spChg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11" creationId="{23343379-99CD-B51B-7CD3-F530A62052EF}"/>
          </ac:spMkLst>
        </pc:spChg>
        <pc:spChg chg="add del mod">
          <ac:chgData name="DARIO PRAWARA TEH WEI RONG" userId="1332e4ec-ce71-475b-a32a-299703817a3d" providerId="ADAL" clId="{FAA81434-3F80-4610-AABF-4C6D3A42C2D4}" dt="2023-11-20T07:48:09.658" v="2018" actId="478"/>
          <ac:spMkLst>
            <pc:docMk/>
            <pc:sldMk cId="2235147332" sldId="278"/>
            <ac:spMk id="13" creationId="{4C589C3C-5616-D3F5-4669-7688E9976AD3}"/>
          </ac:spMkLst>
        </pc:spChg>
        <pc:spChg chg="add del mod">
          <ac:chgData name="DARIO PRAWARA TEH WEI RONG" userId="1332e4ec-ce71-475b-a32a-299703817a3d" providerId="ADAL" clId="{FAA81434-3F80-4610-AABF-4C6D3A42C2D4}" dt="2023-11-20T07:50:08.568" v="2057" actId="478"/>
          <ac:spMkLst>
            <pc:docMk/>
            <pc:sldMk cId="2235147332" sldId="278"/>
            <ac:spMk id="15" creationId="{A93C3AA2-453F-9FC4-E2C1-F67B95E74861}"/>
          </ac:spMkLst>
        </pc:spChg>
        <pc:spChg chg="add del mod">
          <ac:chgData name="DARIO PRAWARA TEH WEI RONG" userId="1332e4ec-ce71-475b-a32a-299703817a3d" providerId="ADAL" clId="{FAA81434-3F80-4610-AABF-4C6D3A42C2D4}" dt="2023-11-20T07:50:08.568" v="2057" actId="478"/>
          <ac:spMkLst>
            <pc:docMk/>
            <pc:sldMk cId="2235147332" sldId="278"/>
            <ac:spMk id="17" creationId="{415E2443-D1BE-CC64-E76A-A9ADC4AC65C2}"/>
          </ac:spMkLst>
        </pc:spChg>
        <pc:spChg chg="add del mod">
          <ac:chgData name="DARIO PRAWARA TEH WEI RONG" userId="1332e4ec-ce71-475b-a32a-299703817a3d" providerId="ADAL" clId="{FAA81434-3F80-4610-AABF-4C6D3A42C2D4}" dt="2023-11-20T07:50:08.568" v="2057" actId="478"/>
          <ac:spMkLst>
            <pc:docMk/>
            <pc:sldMk cId="2235147332" sldId="278"/>
            <ac:spMk id="19" creationId="{4B1CBEA8-294D-C99F-1A2D-9EAC2321EF45}"/>
          </ac:spMkLst>
        </pc:spChg>
        <pc:spChg chg="add del mod">
          <ac:chgData name="DARIO PRAWARA TEH WEI RONG" userId="1332e4ec-ce71-475b-a32a-299703817a3d" providerId="ADAL" clId="{FAA81434-3F80-4610-AABF-4C6D3A42C2D4}" dt="2023-11-20T07:50:08.568" v="2057" actId="478"/>
          <ac:spMkLst>
            <pc:docMk/>
            <pc:sldMk cId="2235147332" sldId="278"/>
            <ac:spMk id="21" creationId="{273A9CE7-60F0-6B62-A3FD-3176AE2F1BDE}"/>
          </ac:spMkLst>
        </pc:spChg>
        <pc:spChg chg="add del mod">
          <ac:chgData name="DARIO PRAWARA TEH WEI RONG" userId="1332e4ec-ce71-475b-a32a-299703817a3d" providerId="ADAL" clId="{FAA81434-3F80-4610-AABF-4C6D3A42C2D4}" dt="2023-11-20T07:50:11.820" v="2058" actId="478"/>
          <ac:spMkLst>
            <pc:docMk/>
            <pc:sldMk cId="2235147332" sldId="278"/>
            <ac:spMk id="23" creationId="{8A5D2CAF-BCCD-C39E-D3B5-D1D428130728}"/>
          </ac:spMkLst>
        </pc:spChg>
        <pc:spChg chg="add del mod">
          <ac:chgData name="DARIO PRAWARA TEH WEI RONG" userId="1332e4ec-ce71-475b-a32a-299703817a3d" providerId="ADAL" clId="{FAA81434-3F80-4610-AABF-4C6D3A42C2D4}" dt="2023-11-20T08:08:16.711" v="2059" actId="478"/>
          <ac:spMkLst>
            <pc:docMk/>
            <pc:sldMk cId="2235147332" sldId="278"/>
            <ac:spMk id="25" creationId="{84E94CB4-4C8F-0AF6-2FE9-DC5226402DB5}"/>
          </ac:spMkLst>
        </pc:spChg>
        <pc:spChg chg="add del mod">
          <ac:chgData name="DARIO PRAWARA TEH WEI RONG" userId="1332e4ec-ce71-475b-a32a-299703817a3d" providerId="ADAL" clId="{FAA81434-3F80-4610-AABF-4C6D3A42C2D4}" dt="2023-11-20T08:57:05.292" v="2065" actId="478"/>
          <ac:spMkLst>
            <pc:docMk/>
            <pc:sldMk cId="2235147332" sldId="278"/>
            <ac:spMk id="27" creationId="{148EB8A4-BD43-D6D2-E2C5-F4EAF50D40AC}"/>
          </ac:spMkLst>
        </pc:spChg>
        <pc:spChg chg="add mod">
          <ac:chgData name="DARIO PRAWARA TEH WEI RONG" userId="1332e4ec-ce71-475b-a32a-299703817a3d" providerId="ADAL" clId="{FAA81434-3F80-4610-AABF-4C6D3A42C2D4}" dt="2023-11-20T09:10:42.778" v="2301" actId="1076"/>
          <ac:spMkLst>
            <pc:docMk/>
            <pc:sldMk cId="2235147332" sldId="278"/>
            <ac:spMk id="32" creationId="{154B6F41-1891-6E8B-EAF9-18E582D5BCF3}"/>
          </ac:spMkLst>
        </pc:spChg>
        <pc:spChg chg="add mod">
          <ac:chgData name="DARIO PRAWARA TEH WEI RONG" userId="1332e4ec-ce71-475b-a32a-299703817a3d" providerId="ADAL" clId="{FAA81434-3F80-4610-AABF-4C6D3A42C2D4}" dt="2023-11-20T09:10:42.778" v="2301" actId="1076"/>
          <ac:spMkLst>
            <pc:docMk/>
            <pc:sldMk cId="2235147332" sldId="278"/>
            <ac:spMk id="33" creationId="{1E4A315C-D6D0-E6F1-0771-4B77609B997D}"/>
          </ac:spMkLst>
        </pc:spChg>
        <pc:spChg chg="add mod">
          <ac:chgData name="DARIO PRAWARA TEH WEI RONG" userId="1332e4ec-ce71-475b-a32a-299703817a3d" providerId="ADAL" clId="{FAA81434-3F80-4610-AABF-4C6D3A42C2D4}" dt="2023-11-20T09:11:18.174" v="2342" actId="1076"/>
          <ac:spMkLst>
            <pc:docMk/>
            <pc:sldMk cId="2235147332" sldId="278"/>
            <ac:spMk id="34" creationId="{EA3CBF60-B413-3EB5-F846-8F95860BBEE5}"/>
          </ac:spMkLst>
        </pc:spChg>
        <pc:spChg chg="add mod">
          <ac:chgData name="DARIO PRAWARA TEH WEI RONG" userId="1332e4ec-ce71-475b-a32a-299703817a3d" providerId="ADAL" clId="{FAA81434-3F80-4610-AABF-4C6D3A42C2D4}" dt="2023-11-20T09:14:09.035" v="2409" actId="1076"/>
          <ac:spMkLst>
            <pc:docMk/>
            <pc:sldMk cId="2235147332" sldId="278"/>
            <ac:spMk id="35" creationId="{F34FF274-412C-8463-F0A3-00DD8145E0B7}"/>
          </ac:spMkLst>
        </pc:spChg>
        <pc:spChg chg="add mod">
          <ac:chgData name="DARIO PRAWARA TEH WEI RONG" userId="1332e4ec-ce71-475b-a32a-299703817a3d" providerId="ADAL" clId="{FAA81434-3F80-4610-AABF-4C6D3A42C2D4}" dt="2023-11-20T09:13:59.710" v="2408" actId="14100"/>
          <ac:spMkLst>
            <pc:docMk/>
            <pc:sldMk cId="2235147332" sldId="278"/>
            <ac:spMk id="40" creationId="{7DD45282-C518-E7A4-34F9-B39EED2FB7B0}"/>
          </ac:spMkLst>
        </pc:spChg>
        <pc:spChg chg="add mod">
          <ac:chgData name="DARIO PRAWARA TEH WEI RONG" userId="1332e4ec-ce71-475b-a32a-299703817a3d" providerId="ADAL" clId="{FAA81434-3F80-4610-AABF-4C6D3A42C2D4}" dt="2023-11-20T09:15:15.682" v="2582" actId="113"/>
          <ac:spMkLst>
            <pc:docMk/>
            <pc:sldMk cId="2235147332" sldId="278"/>
            <ac:spMk id="41" creationId="{BC57332B-DCD1-0EEA-D731-EE3FE834086D}"/>
          </ac:spMkLst>
        </pc:spChg>
        <pc:spChg chg="mod">
          <ac:chgData name="DARIO PRAWARA TEH WEI RONG" userId="1332e4ec-ce71-475b-a32a-299703817a3d" providerId="ADAL" clId="{FAA81434-3F80-4610-AABF-4C6D3A42C2D4}" dt="2023-11-20T09:06:39.455" v="2225" actId="1076"/>
          <ac:spMkLst>
            <pc:docMk/>
            <pc:sldMk cId="2235147332" sldId="278"/>
            <ac:spMk id="1014" creationId="{00000000-0000-0000-0000-000000000000}"/>
          </ac:spMkLst>
        </pc:spChg>
        <pc:spChg chg="add del mod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15" creationId="{00000000-0000-0000-0000-000000000000}"/>
          </ac:spMkLst>
        </pc:spChg>
        <pc:spChg chg="add del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16" creationId="{00000000-0000-0000-0000-000000000000}"/>
          </ac:spMkLst>
        </pc:spChg>
        <pc:spChg chg="add del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17" creationId="{00000000-0000-0000-0000-000000000000}"/>
          </ac:spMkLst>
        </pc:spChg>
        <pc:spChg chg="add del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18" creationId="{00000000-0000-0000-0000-000000000000}"/>
          </ac:spMkLst>
        </pc:spChg>
        <pc:spChg chg="add del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19" creationId="{00000000-0000-0000-0000-000000000000}"/>
          </ac:spMkLst>
        </pc:spChg>
        <pc:spChg chg="add del">
          <ac:chgData name="DARIO PRAWARA TEH WEI RONG" userId="1332e4ec-ce71-475b-a32a-299703817a3d" providerId="ADAL" clId="{FAA81434-3F80-4610-AABF-4C6D3A42C2D4}" dt="2023-11-20T07:50:05.556" v="2056" actId="478"/>
          <ac:spMkLst>
            <pc:docMk/>
            <pc:sldMk cId="2235147332" sldId="278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0T09:10:42.778" v="2301" actId="1076"/>
          <ac:picMkLst>
            <pc:docMk/>
            <pc:sldMk cId="2235147332" sldId="278"/>
            <ac:picMk id="29" creationId="{ED137A31-BCBC-794B-6923-7F7267413877}"/>
          </ac:picMkLst>
        </pc:picChg>
        <pc:picChg chg="add mod">
          <ac:chgData name="DARIO PRAWARA TEH WEI RONG" userId="1332e4ec-ce71-475b-a32a-299703817a3d" providerId="ADAL" clId="{FAA81434-3F80-4610-AABF-4C6D3A42C2D4}" dt="2023-11-20T09:10:42.778" v="2301" actId="1076"/>
          <ac:picMkLst>
            <pc:docMk/>
            <pc:sldMk cId="2235147332" sldId="278"/>
            <ac:picMk id="31" creationId="{15F3F091-4390-754A-9C8E-540AF478E1F8}"/>
          </ac:picMkLst>
        </pc:picChg>
        <pc:picChg chg="add mod">
          <ac:chgData name="DARIO PRAWARA TEH WEI RONG" userId="1332e4ec-ce71-475b-a32a-299703817a3d" providerId="ADAL" clId="{FAA81434-3F80-4610-AABF-4C6D3A42C2D4}" dt="2023-11-20T09:12:38.267" v="2384" actId="1076"/>
          <ac:picMkLst>
            <pc:docMk/>
            <pc:sldMk cId="2235147332" sldId="278"/>
            <ac:picMk id="37" creationId="{C0BE7836-3DDF-CBB5-90F3-FB1C6802AB5A}"/>
          </ac:picMkLst>
        </pc:picChg>
        <pc:picChg chg="add mod">
          <ac:chgData name="DARIO PRAWARA TEH WEI RONG" userId="1332e4ec-ce71-475b-a32a-299703817a3d" providerId="ADAL" clId="{FAA81434-3F80-4610-AABF-4C6D3A42C2D4}" dt="2023-11-20T09:13:40.877" v="2389" actId="1076"/>
          <ac:picMkLst>
            <pc:docMk/>
            <pc:sldMk cId="2235147332" sldId="278"/>
            <ac:picMk id="39" creationId="{8A127B08-8774-56B3-7CF3-514B61FD12B4}"/>
          </ac:picMkLst>
        </pc:picChg>
      </pc:sldChg>
      <pc:sldChg chg="addSp delSp modSp del mod">
        <pc:chgData name="DARIO PRAWARA TEH WEI RONG" userId="1332e4ec-ce71-475b-a32a-299703817a3d" providerId="ADAL" clId="{FAA81434-3F80-4610-AABF-4C6D3A42C2D4}" dt="2023-11-26T09:33:38.817" v="3731" actId="20577"/>
        <pc:sldMkLst>
          <pc:docMk/>
          <pc:sldMk cId="1837608045" sldId="279"/>
        </pc:sldMkLst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3" creationId="{B87BDABA-4819-604B-7F8A-8F4B977BE045}"/>
          </ac:spMkLst>
        </pc:spChg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5" creationId="{D37E8B70-37AA-6F0A-1F5F-80E01CDF0D10}"/>
          </ac:spMkLst>
        </pc:spChg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7" creationId="{A846DACC-E585-3032-721C-BCADEFFED314}"/>
          </ac:spMkLst>
        </pc:spChg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9" creationId="{D76B1649-01BE-1B04-5561-334120DC0FBB}"/>
          </ac:spMkLst>
        </pc:spChg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11" creationId="{12C2FBF4-7DF8-F143-B2DA-A6C1BE490CEA}"/>
          </ac:spMkLst>
        </pc:spChg>
        <pc:spChg chg="add del mod">
          <ac:chgData name="DARIO PRAWARA TEH WEI RONG" userId="1332e4ec-ce71-475b-a32a-299703817a3d" providerId="ADAL" clId="{FAA81434-3F80-4610-AABF-4C6D3A42C2D4}" dt="2023-11-26T07:37:23.124" v="3234" actId="478"/>
          <ac:spMkLst>
            <pc:docMk/>
            <pc:sldMk cId="1837608045" sldId="279"/>
            <ac:spMk id="13" creationId="{E8213445-F4C5-562C-AD72-14E5B7EF0218}"/>
          </ac:spMkLst>
        </pc:spChg>
        <pc:spChg chg="add mod">
          <ac:chgData name="DARIO PRAWARA TEH WEI RONG" userId="1332e4ec-ce71-475b-a32a-299703817a3d" providerId="ADAL" clId="{FAA81434-3F80-4610-AABF-4C6D3A42C2D4}" dt="2023-11-26T07:46:15.991" v="3319" actId="115"/>
          <ac:spMkLst>
            <pc:docMk/>
            <pc:sldMk cId="1837608045" sldId="279"/>
            <ac:spMk id="14" creationId="{78EDE5EF-4D5F-3D4B-CFC1-B4DF40C83E96}"/>
          </ac:spMkLst>
        </pc:spChg>
        <pc:spChg chg="add mod">
          <ac:chgData name="DARIO PRAWARA TEH WEI RONG" userId="1332e4ec-ce71-475b-a32a-299703817a3d" providerId="ADAL" clId="{FAA81434-3F80-4610-AABF-4C6D3A42C2D4}" dt="2023-11-26T09:33:38.817" v="3731" actId="20577"/>
          <ac:spMkLst>
            <pc:docMk/>
            <pc:sldMk cId="1837608045" sldId="279"/>
            <ac:spMk id="17" creationId="{A6E53390-A35C-A1F6-0C9F-775A759DFD69}"/>
          </ac:spMkLst>
        </pc:spChg>
        <pc:spChg chg="mod">
          <ac:chgData name="DARIO PRAWARA TEH WEI RONG" userId="1332e4ec-ce71-475b-a32a-299703817a3d" providerId="ADAL" clId="{FAA81434-3F80-4610-AABF-4C6D3A42C2D4}" dt="2023-11-24T08:48:59.742" v="2667" actId="113"/>
          <ac:spMkLst>
            <pc:docMk/>
            <pc:sldMk cId="1837608045" sldId="279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07:37:20.547" v="3233" actId="478"/>
          <ac:spMkLst>
            <pc:docMk/>
            <pc:sldMk cId="1837608045" sldId="279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09:15:09.012" v="3328" actId="1076"/>
          <ac:picMkLst>
            <pc:docMk/>
            <pc:sldMk cId="1837608045" sldId="279"/>
            <ac:picMk id="16" creationId="{F941893B-BFD7-1F9D-138F-02894BD78BB3}"/>
          </ac:picMkLst>
        </pc:picChg>
        <pc:picChg chg="add mod">
          <ac:chgData name="DARIO PRAWARA TEH WEI RONG" userId="1332e4ec-ce71-475b-a32a-299703817a3d" providerId="ADAL" clId="{FAA81434-3F80-4610-AABF-4C6D3A42C2D4}" dt="2023-11-26T08:02:15.147" v="3322" actId="1076"/>
          <ac:picMkLst>
            <pc:docMk/>
            <pc:sldMk cId="1837608045" sldId="279"/>
            <ac:picMk id="2050" creationId="{23F83808-0DB9-C9AD-C4B2-FF47E80589E4}"/>
          </ac:picMkLst>
        </pc:picChg>
      </pc:sldChg>
      <pc:sldChg chg="addSp delSp modSp del mod">
        <pc:chgData name="DARIO PRAWARA TEH WEI RONG" userId="1332e4ec-ce71-475b-a32a-299703817a3d" providerId="ADAL" clId="{FAA81434-3F80-4610-AABF-4C6D3A42C2D4}" dt="2023-11-25T21:20:36.754" v="3232" actId="1076"/>
        <pc:sldMkLst>
          <pc:docMk/>
          <pc:sldMk cId="4283299322" sldId="280"/>
        </pc:sldMkLst>
        <pc:spChg chg="add del mod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3" creationId="{2820D1A3-04D1-1718-85D0-B3FB856187DF}"/>
          </ac:spMkLst>
        </pc:spChg>
        <pc:spChg chg="add del mod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5" creationId="{807C2F48-EB03-7496-F30E-A7B57C28E255}"/>
          </ac:spMkLst>
        </pc:spChg>
        <pc:spChg chg="add del mod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7" creationId="{8E0D61E5-CDA1-BAD1-6D6B-04AFDD142F4B}"/>
          </ac:spMkLst>
        </pc:spChg>
        <pc:spChg chg="add del mod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9" creationId="{B593F87D-189B-6084-A2C2-A40C864D7981}"/>
          </ac:spMkLst>
        </pc:spChg>
        <pc:spChg chg="add del mod">
          <ac:chgData name="DARIO PRAWARA TEH WEI RONG" userId="1332e4ec-ce71-475b-a32a-299703817a3d" providerId="ADAL" clId="{FAA81434-3F80-4610-AABF-4C6D3A42C2D4}" dt="2023-11-25T09:06:18.826" v="2709" actId="478"/>
          <ac:spMkLst>
            <pc:docMk/>
            <pc:sldMk cId="4283299322" sldId="280"/>
            <ac:spMk id="11" creationId="{5FD79609-17A7-1A13-6FFD-5E995D57A749}"/>
          </ac:spMkLst>
        </pc:spChg>
        <pc:spChg chg="add del mod">
          <ac:chgData name="DARIO PRAWARA TEH WEI RONG" userId="1332e4ec-ce71-475b-a32a-299703817a3d" providerId="ADAL" clId="{FAA81434-3F80-4610-AABF-4C6D3A42C2D4}" dt="2023-11-25T09:06:17.446" v="2708" actId="478"/>
          <ac:spMkLst>
            <pc:docMk/>
            <pc:sldMk cId="4283299322" sldId="280"/>
            <ac:spMk id="13" creationId="{2357CF99-B21C-8AB1-EF94-8BD06F14272E}"/>
          </ac:spMkLst>
        </pc:spChg>
        <pc:spChg chg="add mod">
          <ac:chgData name="DARIO PRAWARA TEH WEI RONG" userId="1332e4ec-ce71-475b-a32a-299703817a3d" providerId="ADAL" clId="{FAA81434-3F80-4610-AABF-4C6D3A42C2D4}" dt="2023-11-25T21:19:17.570" v="3036" actId="20577"/>
          <ac:spMkLst>
            <pc:docMk/>
            <pc:sldMk cId="4283299322" sldId="280"/>
            <ac:spMk id="14" creationId="{F7C5168B-F132-22B4-DCE5-1DD034B58B75}"/>
          </ac:spMkLst>
        </pc:spChg>
        <pc:spChg chg="add mod">
          <ac:chgData name="DARIO PRAWARA TEH WEI RONG" userId="1332e4ec-ce71-475b-a32a-299703817a3d" providerId="ADAL" clId="{FAA81434-3F80-4610-AABF-4C6D3A42C2D4}" dt="2023-11-25T21:20:36.754" v="3232" actId="1076"/>
          <ac:spMkLst>
            <pc:docMk/>
            <pc:sldMk cId="4283299322" sldId="280"/>
            <ac:spMk id="17" creationId="{D3A606FA-99F7-191B-2089-6F3ED93FF7DB}"/>
          </ac:spMkLst>
        </pc:spChg>
        <pc:spChg chg="mod">
          <ac:chgData name="DARIO PRAWARA TEH WEI RONG" userId="1332e4ec-ce71-475b-a32a-299703817a3d" providerId="ADAL" clId="{FAA81434-3F80-4610-AABF-4C6D3A42C2D4}" dt="2023-11-24T08:48:56.328" v="2666" actId="113"/>
          <ac:spMkLst>
            <pc:docMk/>
            <pc:sldMk cId="4283299322" sldId="280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3.225" v="2705" actId="478"/>
          <ac:spMkLst>
            <pc:docMk/>
            <pc:sldMk cId="4283299322" sldId="280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3.225" v="2705" actId="478"/>
          <ac:spMkLst>
            <pc:docMk/>
            <pc:sldMk cId="4283299322" sldId="280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3.225" v="2705" actId="478"/>
          <ac:spMkLst>
            <pc:docMk/>
            <pc:sldMk cId="4283299322" sldId="280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3.225" v="2705" actId="478"/>
          <ac:spMkLst>
            <pc:docMk/>
            <pc:sldMk cId="4283299322" sldId="280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5T09:06:15.076" v="2706" actId="478"/>
          <ac:spMkLst>
            <pc:docMk/>
            <pc:sldMk cId="4283299322" sldId="280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5T21:18:58.778" v="2990" actId="1076"/>
          <ac:picMkLst>
            <pc:docMk/>
            <pc:sldMk cId="4283299322" sldId="280"/>
            <ac:picMk id="16" creationId="{FD61BAEB-0BE3-EBB5-4C0B-A27A993CD5D2}"/>
          </ac:picMkLst>
        </pc:picChg>
        <pc:picChg chg="add mod">
          <ac:chgData name="DARIO PRAWARA TEH WEI RONG" userId="1332e4ec-ce71-475b-a32a-299703817a3d" providerId="ADAL" clId="{FAA81434-3F80-4610-AABF-4C6D3A42C2D4}" dt="2023-11-25T21:18:56.886" v="2989" actId="1076"/>
          <ac:picMkLst>
            <pc:docMk/>
            <pc:sldMk cId="4283299322" sldId="280"/>
            <ac:picMk id="1026" creationId="{659AEA9F-750C-307A-83C3-1D0BF0024DBD}"/>
          </ac:picMkLst>
        </pc:picChg>
      </pc:sldChg>
      <pc:sldChg chg="modSp add del mod">
        <pc:chgData name="DARIO PRAWARA TEH WEI RONG" userId="1332e4ec-ce71-475b-a32a-299703817a3d" providerId="ADAL" clId="{FAA81434-3F80-4610-AABF-4C6D3A42C2D4}" dt="2023-11-26T09:34:57.127" v="3734" actId="47"/>
        <pc:sldMkLst>
          <pc:docMk/>
          <pc:sldMk cId="2435616954" sldId="281"/>
        </pc:sldMkLst>
        <pc:spChg chg="mod">
          <ac:chgData name="DARIO PRAWARA TEH WEI RONG" userId="1332e4ec-ce71-475b-a32a-299703817a3d" providerId="ADAL" clId="{FAA81434-3F80-4610-AABF-4C6D3A42C2D4}" dt="2023-11-26T09:34:54.200" v="3733" actId="1076"/>
          <ac:spMkLst>
            <pc:docMk/>
            <pc:sldMk cId="2435616954" sldId="281"/>
            <ac:spMk id="1014" creationId="{00000000-0000-0000-0000-000000000000}"/>
          </ac:spMkLst>
        </pc:spChg>
      </pc:sldChg>
      <pc:sldChg chg="del">
        <pc:chgData name="DARIO PRAWARA TEH WEI RONG" userId="1332e4ec-ce71-475b-a32a-299703817a3d" providerId="ADAL" clId="{FAA81434-3F80-4610-AABF-4C6D3A42C2D4}" dt="2023-11-26T10:00:22.459" v="4592" actId="47"/>
        <pc:sldMkLst>
          <pc:docMk/>
          <pc:sldMk cId="79330539" sldId="282"/>
        </pc:sldMkLst>
        <pc:spChg chg="mod">
          <ac:chgData name="DARIO PRAWARA TEH WEI RONG" userId="1332e4ec-ce71-475b-a32a-299703817a3d" providerId="ADAL" clId="{FAA81434-3F80-4610-AABF-4C6D3A42C2D4}" dt="2023-11-18T16:35:20.335" v="570" actId="1076"/>
          <ac:spMkLst>
            <pc:docMk/>
            <pc:sldMk cId="79330539" sldId="282"/>
            <ac:spMk id="1014" creationId="{00000000-0000-0000-0000-000000000000}"/>
          </ac:spMkLst>
        </pc:spChg>
      </pc:sldChg>
      <pc:sldChg chg="add del">
        <pc:chgData name="DARIO PRAWARA TEH WEI RONG" userId="1332e4ec-ce71-475b-a32a-299703817a3d" providerId="ADAL" clId="{FAA81434-3F80-4610-AABF-4C6D3A42C2D4}" dt="2023-11-26T10:00:23.398" v="4593" actId="47"/>
        <pc:sldMkLst>
          <pc:docMk/>
          <pc:sldMk cId="3348653898" sldId="283"/>
        </pc:sldMkLst>
      </pc:sldChg>
      <pc:sldChg chg="modSp add del mod">
        <pc:chgData name="DARIO PRAWARA TEH WEI RONG" userId="1332e4ec-ce71-475b-a32a-299703817a3d" providerId="ADAL" clId="{FAA81434-3F80-4610-AABF-4C6D3A42C2D4}" dt="2023-11-26T10:00:24.270" v="4594" actId="47"/>
        <pc:sldMkLst>
          <pc:docMk/>
          <pc:sldMk cId="665148311" sldId="284"/>
        </pc:sldMkLst>
        <pc:spChg chg="mod">
          <ac:chgData name="DARIO PRAWARA TEH WEI RONG" userId="1332e4ec-ce71-475b-a32a-299703817a3d" providerId="ADAL" clId="{FAA81434-3F80-4610-AABF-4C6D3A42C2D4}" dt="2023-11-18T16:36:31.402" v="597" actId="20577"/>
          <ac:spMkLst>
            <pc:docMk/>
            <pc:sldMk cId="665148311" sldId="284"/>
            <ac:spMk id="1014" creationId="{00000000-0000-0000-0000-000000000000}"/>
          </ac:spMkLst>
        </pc:spChg>
      </pc:sldChg>
      <pc:sldChg chg="addSp delSp modSp add mod">
        <pc:chgData name="DARIO PRAWARA TEH WEI RONG" userId="1332e4ec-ce71-475b-a32a-299703817a3d" providerId="ADAL" clId="{FAA81434-3F80-4610-AABF-4C6D3A42C2D4}" dt="2023-11-26T10:51:00.570" v="6575" actId="113"/>
        <pc:sldMkLst>
          <pc:docMk/>
          <pc:sldMk cId="2469914067" sldId="285"/>
        </pc:sldMkLst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3" creationId="{263A68FA-8118-3EF9-43AB-1EB526F78861}"/>
          </ac:spMkLst>
        </pc:spChg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5" creationId="{84142BDE-148A-BD8F-E679-EC05BAEC896B}"/>
          </ac:spMkLst>
        </pc:spChg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7" creationId="{7AD61BEA-5FD4-7B43-1037-B1DD2F308324}"/>
          </ac:spMkLst>
        </pc:spChg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9" creationId="{AB7FD63D-E56B-48CA-52E8-30D141A059C6}"/>
          </ac:spMkLst>
        </pc:spChg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11" creationId="{D0F3B8B8-C3D5-DB01-E0E4-445FC8AC00C0}"/>
          </ac:spMkLst>
        </pc:spChg>
        <pc:spChg chg="add del mod">
          <ac:chgData name="DARIO PRAWARA TEH WEI RONG" userId="1332e4ec-ce71-475b-a32a-299703817a3d" providerId="ADAL" clId="{FAA81434-3F80-4610-AABF-4C6D3A42C2D4}" dt="2023-11-26T10:10:43.651" v="5450" actId="478"/>
          <ac:spMkLst>
            <pc:docMk/>
            <pc:sldMk cId="2469914067" sldId="285"/>
            <ac:spMk id="13" creationId="{95EF0670-86CD-3809-27C0-ABC1BDD9280C}"/>
          </ac:spMkLst>
        </pc:spChg>
        <pc:spChg chg="add del mod">
          <ac:chgData name="DARIO PRAWARA TEH WEI RONG" userId="1332e4ec-ce71-475b-a32a-299703817a3d" providerId="ADAL" clId="{FAA81434-3F80-4610-AABF-4C6D3A42C2D4}" dt="2023-11-26T10:13:36.534" v="5452" actId="478"/>
          <ac:spMkLst>
            <pc:docMk/>
            <pc:sldMk cId="2469914067" sldId="285"/>
            <ac:spMk id="16" creationId="{85E3FCE3-6554-6CBF-5DF4-84C054D667F2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17" creationId="{88BEC975-14D1-0770-47F8-F8F4B3451F2F}"/>
          </ac:spMkLst>
        </pc:spChg>
        <pc:spChg chg="add del mod">
          <ac:chgData name="DARIO PRAWARA TEH WEI RONG" userId="1332e4ec-ce71-475b-a32a-299703817a3d" providerId="ADAL" clId="{FAA81434-3F80-4610-AABF-4C6D3A42C2D4}" dt="2023-11-26T10:13:49.592" v="5458" actId="478"/>
          <ac:spMkLst>
            <pc:docMk/>
            <pc:sldMk cId="2469914067" sldId="285"/>
            <ac:spMk id="18" creationId="{8F5D1F55-CFBE-47A2-F7FC-408F85738D84}"/>
          </ac:spMkLst>
        </pc:spChg>
        <pc:spChg chg="add del mod">
          <ac:chgData name="DARIO PRAWARA TEH WEI RONG" userId="1332e4ec-ce71-475b-a32a-299703817a3d" providerId="ADAL" clId="{FAA81434-3F80-4610-AABF-4C6D3A42C2D4}" dt="2023-11-26T10:13:39.726" v="5454" actId="478"/>
          <ac:spMkLst>
            <pc:docMk/>
            <pc:sldMk cId="2469914067" sldId="285"/>
            <ac:spMk id="19" creationId="{B9935CC3-7006-E402-28BF-B444742F9D51}"/>
          </ac:spMkLst>
        </pc:spChg>
        <pc:spChg chg="add del mod">
          <ac:chgData name="DARIO PRAWARA TEH WEI RONG" userId="1332e4ec-ce71-475b-a32a-299703817a3d" providerId="ADAL" clId="{FAA81434-3F80-4610-AABF-4C6D3A42C2D4}" dt="2023-11-26T10:13:39.726" v="5454" actId="478"/>
          <ac:spMkLst>
            <pc:docMk/>
            <pc:sldMk cId="2469914067" sldId="285"/>
            <ac:spMk id="22" creationId="{6D45373A-9636-173F-3126-F18F5E0DFCC0}"/>
          </ac:spMkLst>
        </pc:spChg>
        <pc:spChg chg="add del mod">
          <ac:chgData name="DARIO PRAWARA TEH WEI RONG" userId="1332e4ec-ce71-475b-a32a-299703817a3d" providerId="ADAL" clId="{FAA81434-3F80-4610-AABF-4C6D3A42C2D4}" dt="2023-11-26T10:13:39.726" v="5454" actId="478"/>
          <ac:spMkLst>
            <pc:docMk/>
            <pc:sldMk cId="2469914067" sldId="285"/>
            <ac:spMk id="23" creationId="{5A8A0632-1D42-CC66-797E-9D26D5DF1167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24" creationId="{5ECA8949-0001-9BD6-F5F1-97E96CBCD74F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25" creationId="{2A0456B0-18B5-9E4B-1BED-3A7F3A7E9E23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26" creationId="{5920E959-52D0-18A6-5298-E6B373359070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27" creationId="{BF2815A5-1D1C-7CD2-5CC5-C60C15935E24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37" creationId="{573FC288-FC21-9F0F-471F-BACA9C61AE4E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38" creationId="{227906D2-0E0F-79C6-AC1E-964CBD4B0FEE}"/>
          </ac:spMkLst>
        </pc:spChg>
        <pc:spChg chg="add mod">
          <ac:chgData name="DARIO PRAWARA TEH WEI RONG" userId="1332e4ec-ce71-475b-a32a-299703817a3d" providerId="ADAL" clId="{FAA81434-3F80-4610-AABF-4C6D3A42C2D4}" dt="2023-11-26T10:44:50.981" v="6223" actId="1076"/>
          <ac:spMkLst>
            <pc:docMk/>
            <pc:sldMk cId="2469914067" sldId="285"/>
            <ac:spMk id="39" creationId="{53FA6F5F-B4AC-8C46-5750-90098A204D02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40" creationId="{FD3122F6-22D3-3115-F576-81BA4F50274A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41" creationId="{BBD10F9B-145E-FA93-7492-C6E37AB80DD2}"/>
          </ac:spMkLst>
        </pc:spChg>
        <pc:spChg chg="add mod">
          <ac:chgData name="DARIO PRAWARA TEH WEI RONG" userId="1332e4ec-ce71-475b-a32a-299703817a3d" providerId="ADAL" clId="{FAA81434-3F80-4610-AABF-4C6D3A42C2D4}" dt="2023-11-26T10:24:18.064" v="5979" actId="1076"/>
          <ac:spMkLst>
            <pc:docMk/>
            <pc:sldMk cId="2469914067" sldId="285"/>
            <ac:spMk id="42" creationId="{3AD1E9E6-519E-3DA9-AFAF-552B338275B1}"/>
          </ac:spMkLst>
        </pc:spChg>
        <pc:spChg chg="add mod">
          <ac:chgData name="DARIO PRAWARA TEH WEI RONG" userId="1332e4ec-ce71-475b-a32a-299703817a3d" providerId="ADAL" clId="{FAA81434-3F80-4610-AABF-4C6D3A42C2D4}" dt="2023-11-26T10:24:18.064" v="5979" actId="1076"/>
          <ac:spMkLst>
            <pc:docMk/>
            <pc:sldMk cId="2469914067" sldId="285"/>
            <ac:spMk id="43" creationId="{20E88394-EAFA-ADE0-1CC9-F7E1F01FD063}"/>
          </ac:spMkLst>
        </pc:spChg>
        <pc:spChg chg="add del mod">
          <ac:chgData name="DARIO PRAWARA TEH WEI RONG" userId="1332e4ec-ce71-475b-a32a-299703817a3d" providerId="ADAL" clId="{FAA81434-3F80-4610-AABF-4C6D3A42C2D4}" dt="2023-11-26T10:25:11.021" v="6012" actId="478"/>
          <ac:spMkLst>
            <pc:docMk/>
            <pc:sldMk cId="2469914067" sldId="285"/>
            <ac:spMk id="44" creationId="{EB67897D-BAC5-F304-AF15-10ADE23F8DE1}"/>
          </ac:spMkLst>
        </pc:spChg>
        <pc:spChg chg="add mod">
          <ac:chgData name="DARIO PRAWARA TEH WEI RONG" userId="1332e4ec-ce71-475b-a32a-299703817a3d" providerId="ADAL" clId="{FAA81434-3F80-4610-AABF-4C6D3A42C2D4}" dt="2023-11-26T10:43:18.632" v="6219" actId="688"/>
          <ac:spMkLst>
            <pc:docMk/>
            <pc:sldMk cId="2469914067" sldId="285"/>
            <ac:spMk id="45" creationId="{EEC16D66-F2C6-673B-E3A3-EB5820501DBB}"/>
          </ac:spMkLst>
        </pc:spChg>
        <pc:spChg chg="add del mod">
          <ac:chgData name="DARIO PRAWARA TEH WEI RONG" userId="1332e4ec-ce71-475b-a32a-299703817a3d" providerId="ADAL" clId="{FAA81434-3F80-4610-AABF-4C6D3A42C2D4}" dt="2023-11-26T10:42:03.709" v="6199" actId="478"/>
          <ac:spMkLst>
            <pc:docMk/>
            <pc:sldMk cId="2469914067" sldId="285"/>
            <ac:spMk id="46" creationId="{6216DF06-B23B-73AB-1E35-8295FE07B653}"/>
          </ac:spMkLst>
        </pc:spChg>
        <pc:spChg chg="add del mod">
          <ac:chgData name="DARIO PRAWARA TEH WEI RONG" userId="1332e4ec-ce71-475b-a32a-299703817a3d" providerId="ADAL" clId="{FAA81434-3F80-4610-AABF-4C6D3A42C2D4}" dt="2023-11-26T10:42:18.783" v="6204" actId="478"/>
          <ac:spMkLst>
            <pc:docMk/>
            <pc:sldMk cId="2469914067" sldId="285"/>
            <ac:spMk id="47" creationId="{34056590-1370-35C5-05F6-A176A955C076}"/>
          </ac:spMkLst>
        </pc:spChg>
        <pc:spChg chg="add del mod">
          <ac:chgData name="DARIO PRAWARA TEH WEI RONG" userId="1332e4ec-ce71-475b-a32a-299703817a3d" providerId="ADAL" clId="{FAA81434-3F80-4610-AABF-4C6D3A42C2D4}" dt="2023-11-26T10:42:18.783" v="6204" actId="478"/>
          <ac:spMkLst>
            <pc:docMk/>
            <pc:sldMk cId="2469914067" sldId="285"/>
            <ac:spMk id="48" creationId="{BC5AB973-52E9-2116-32CE-218B48599B1D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49" creationId="{AD36F570-3302-69BF-87EC-1EFCCAC75D57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50" creationId="{6C159D25-0C40-0CF0-F5FC-5037FA869EEC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51" creationId="{9941164F-621C-A83E-84B8-6A22C4428EE7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52" creationId="{7B96B163-3EF5-A001-E5A9-84F90A494A14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53" creationId="{03637CB0-14AA-9CCA-1E1E-CBECC48EED8E}"/>
          </ac:spMkLst>
        </pc:spChg>
        <pc:spChg chg="add del mod">
          <ac:chgData name="DARIO PRAWARA TEH WEI RONG" userId="1332e4ec-ce71-475b-a32a-299703817a3d" providerId="ADAL" clId="{FAA81434-3F80-4610-AABF-4C6D3A42C2D4}" dt="2023-11-26T10:42:20.313" v="6205" actId="478"/>
          <ac:spMkLst>
            <pc:docMk/>
            <pc:sldMk cId="2469914067" sldId="285"/>
            <ac:spMk id="54" creationId="{B63A109E-4A62-74B9-61CF-29766A05BA3F}"/>
          </ac:spMkLst>
        </pc:spChg>
        <pc:spChg chg="add del mod">
          <ac:chgData name="DARIO PRAWARA TEH WEI RONG" userId="1332e4ec-ce71-475b-a32a-299703817a3d" providerId="ADAL" clId="{FAA81434-3F80-4610-AABF-4C6D3A42C2D4}" dt="2023-11-26T10:43:09.896" v="6218" actId="478"/>
          <ac:spMkLst>
            <pc:docMk/>
            <pc:sldMk cId="2469914067" sldId="285"/>
            <ac:spMk id="55" creationId="{E02C6BD8-896C-6137-DFE2-3C049BC9C522}"/>
          </ac:spMkLst>
        </pc:spChg>
        <pc:spChg chg="add mod">
          <ac:chgData name="DARIO PRAWARA TEH WEI RONG" userId="1332e4ec-ce71-475b-a32a-299703817a3d" providerId="ADAL" clId="{FAA81434-3F80-4610-AABF-4C6D3A42C2D4}" dt="2023-11-26T10:45:52.033" v="6247" actId="20577"/>
          <ac:spMkLst>
            <pc:docMk/>
            <pc:sldMk cId="2469914067" sldId="285"/>
            <ac:spMk id="56" creationId="{90A02ADC-33B2-6E9C-91D4-3056CFCFDD15}"/>
          </ac:spMkLst>
        </pc:spChg>
        <pc:spChg chg="add mod">
          <ac:chgData name="DARIO PRAWARA TEH WEI RONG" userId="1332e4ec-ce71-475b-a32a-299703817a3d" providerId="ADAL" clId="{FAA81434-3F80-4610-AABF-4C6D3A42C2D4}" dt="2023-11-26T10:47:52.040" v="6327" actId="1076"/>
          <ac:spMkLst>
            <pc:docMk/>
            <pc:sldMk cId="2469914067" sldId="285"/>
            <ac:spMk id="57" creationId="{AF440D8F-9BCA-0CEC-9410-3A04CA54745A}"/>
          </ac:spMkLst>
        </pc:spChg>
        <pc:spChg chg="add mod">
          <ac:chgData name="DARIO PRAWARA TEH WEI RONG" userId="1332e4ec-ce71-475b-a32a-299703817a3d" providerId="ADAL" clId="{FAA81434-3F80-4610-AABF-4C6D3A42C2D4}" dt="2023-11-26T10:47:02.378" v="6301" actId="20577"/>
          <ac:spMkLst>
            <pc:docMk/>
            <pc:sldMk cId="2469914067" sldId="285"/>
            <ac:spMk id="58" creationId="{B765D19F-470E-F05A-45E0-ECA13E4C6A2C}"/>
          </ac:spMkLst>
        </pc:spChg>
        <pc:spChg chg="add mod">
          <ac:chgData name="DARIO PRAWARA TEH WEI RONG" userId="1332e4ec-ce71-475b-a32a-299703817a3d" providerId="ADAL" clId="{FAA81434-3F80-4610-AABF-4C6D3A42C2D4}" dt="2023-11-26T10:47:43.336" v="6326" actId="207"/>
          <ac:spMkLst>
            <pc:docMk/>
            <pc:sldMk cId="2469914067" sldId="285"/>
            <ac:spMk id="59" creationId="{8F83DBC0-CFC8-8C15-00C1-C8FDB23B1B01}"/>
          </ac:spMkLst>
        </pc:spChg>
        <pc:spChg chg="add mod ord">
          <ac:chgData name="DARIO PRAWARA TEH WEI RONG" userId="1332e4ec-ce71-475b-a32a-299703817a3d" providerId="ADAL" clId="{FAA81434-3F80-4610-AABF-4C6D3A42C2D4}" dt="2023-11-26T10:51:00.570" v="6575" actId="113"/>
          <ac:spMkLst>
            <pc:docMk/>
            <pc:sldMk cId="2469914067" sldId="285"/>
            <ac:spMk id="962" creationId="{4EFEFB7D-5D5E-ECD0-3EF8-BD71E01FDD24}"/>
          </ac:spMkLst>
        </pc:spChg>
        <pc:spChg chg="add mod">
          <ac:chgData name="DARIO PRAWARA TEH WEI RONG" userId="1332e4ec-ce71-475b-a32a-299703817a3d" providerId="ADAL" clId="{FAA81434-3F80-4610-AABF-4C6D3A42C2D4}" dt="2023-11-26T10:49:04.245" v="6341" actId="208"/>
          <ac:spMkLst>
            <pc:docMk/>
            <pc:sldMk cId="2469914067" sldId="285"/>
            <ac:spMk id="963" creationId="{6C1F556F-2EAA-AB3C-CB40-5F74D00A2A66}"/>
          </ac:spMkLst>
        </pc:spChg>
        <pc:spChg chg="mod">
          <ac:chgData name="DARIO PRAWARA TEH WEI RONG" userId="1332e4ec-ce71-475b-a32a-299703817a3d" providerId="ADAL" clId="{FAA81434-3F80-4610-AABF-4C6D3A42C2D4}" dt="2023-11-26T10:24:24.760" v="5996" actId="20577"/>
          <ac:spMkLst>
            <pc:docMk/>
            <pc:sldMk cId="2469914067" sldId="285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10:41.224" v="5449" actId="478"/>
          <ac:spMkLst>
            <pc:docMk/>
            <pc:sldMk cId="2469914067" sldId="285"/>
            <ac:spMk id="1020" creationId="{00000000-0000-0000-0000-000000000000}"/>
          </ac:spMkLst>
        </pc:spChg>
        <pc:picChg chg="add del mod">
          <ac:chgData name="DARIO PRAWARA TEH WEI RONG" userId="1332e4ec-ce71-475b-a32a-299703817a3d" providerId="ADAL" clId="{FAA81434-3F80-4610-AABF-4C6D3A42C2D4}" dt="2023-11-26T10:13:36.534" v="5452" actId="478"/>
          <ac:picMkLst>
            <pc:docMk/>
            <pc:sldMk cId="2469914067" sldId="285"/>
            <ac:picMk id="14" creationId="{5F4A1D37-1A39-7A9D-4DAA-795C6714B3A8}"/>
          </ac:picMkLst>
        </pc:picChg>
        <pc:picChg chg="add del mod">
          <ac:chgData name="DARIO PRAWARA TEH WEI RONG" userId="1332e4ec-ce71-475b-a32a-299703817a3d" providerId="ADAL" clId="{FAA81434-3F80-4610-AABF-4C6D3A42C2D4}" dt="2023-11-26T10:13:36.534" v="5452" actId="478"/>
          <ac:picMkLst>
            <pc:docMk/>
            <pc:sldMk cId="2469914067" sldId="285"/>
            <ac:picMk id="15" creationId="{0DC50700-E637-74CD-3B5A-D61729AD7ABC}"/>
          </ac:picMkLst>
        </pc:picChg>
        <pc:picChg chg="add del mod">
          <ac:chgData name="DARIO PRAWARA TEH WEI RONG" userId="1332e4ec-ce71-475b-a32a-299703817a3d" providerId="ADAL" clId="{FAA81434-3F80-4610-AABF-4C6D3A42C2D4}" dt="2023-11-26T10:13:38.110" v="5453" actId="478"/>
          <ac:picMkLst>
            <pc:docMk/>
            <pc:sldMk cId="2469914067" sldId="285"/>
            <ac:picMk id="20" creationId="{4D3C91A2-94CE-15C6-90B4-36963EB40521}"/>
          </ac:picMkLst>
        </pc:picChg>
        <pc:picChg chg="add del mod">
          <ac:chgData name="DARIO PRAWARA TEH WEI RONG" userId="1332e4ec-ce71-475b-a32a-299703817a3d" providerId="ADAL" clId="{FAA81434-3F80-4610-AABF-4C6D3A42C2D4}" dt="2023-11-26T10:13:38.110" v="5453" actId="478"/>
          <ac:picMkLst>
            <pc:docMk/>
            <pc:sldMk cId="2469914067" sldId="285"/>
            <ac:picMk id="21" creationId="{D18A3254-D2F9-2099-FDBA-8C364D06F3FC}"/>
          </ac:picMkLst>
        </pc:picChg>
        <pc:picChg chg="add mod">
          <ac:chgData name="DARIO PRAWARA TEH WEI RONG" userId="1332e4ec-ce71-475b-a32a-299703817a3d" providerId="ADAL" clId="{FAA81434-3F80-4610-AABF-4C6D3A42C2D4}" dt="2023-11-26T10:48:37.536" v="6335" actId="1076"/>
          <ac:picMkLst>
            <pc:docMk/>
            <pc:sldMk cId="2469914067" sldId="285"/>
            <ac:picMk id="961" creationId="{9F16351B-919C-4B0A-A6D9-4C35F59BDF7F}"/>
          </ac:picMkLst>
        </pc:picChg>
        <pc:cxnChg chg="add del mod">
          <ac:chgData name="DARIO PRAWARA TEH WEI RONG" userId="1332e4ec-ce71-475b-a32a-299703817a3d" providerId="ADAL" clId="{FAA81434-3F80-4610-AABF-4C6D3A42C2D4}" dt="2023-11-26T10:16:20.433" v="5511" actId="478"/>
          <ac:cxnSpMkLst>
            <pc:docMk/>
            <pc:sldMk cId="2469914067" sldId="285"/>
            <ac:cxnSpMk id="29" creationId="{1AE1A4E7-7257-05EB-6B88-3C09BCD8DCAC}"/>
          </ac:cxnSpMkLst>
        </pc:cxnChg>
        <pc:cxnChg chg="add mod">
          <ac:chgData name="DARIO PRAWARA TEH WEI RONG" userId="1332e4ec-ce71-475b-a32a-299703817a3d" providerId="ADAL" clId="{FAA81434-3F80-4610-AABF-4C6D3A42C2D4}" dt="2023-11-26T10:43:18.632" v="6219" actId="688"/>
          <ac:cxnSpMkLst>
            <pc:docMk/>
            <pc:sldMk cId="2469914067" sldId="285"/>
            <ac:cxnSpMk id="30" creationId="{AB28BEBE-CE26-2C9E-2902-30FEDDE5F9CD}"/>
          </ac:cxnSpMkLst>
        </pc:cxnChg>
        <pc:cxnChg chg="add mod">
          <ac:chgData name="DARIO PRAWARA TEH WEI RONG" userId="1332e4ec-ce71-475b-a32a-299703817a3d" providerId="ADAL" clId="{FAA81434-3F80-4610-AABF-4C6D3A42C2D4}" dt="2023-11-26T10:43:18.632" v="6219" actId="688"/>
          <ac:cxnSpMkLst>
            <pc:docMk/>
            <pc:sldMk cId="2469914067" sldId="285"/>
            <ac:cxnSpMk id="31" creationId="{296AEFE9-6574-D062-EC88-794898E526D7}"/>
          </ac:cxnSpMkLst>
        </pc:cxnChg>
        <pc:cxnChg chg="add mod">
          <ac:chgData name="DARIO PRAWARA TEH WEI RONG" userId="1332e4ec-ce71-475b-a32a-299703817a3d" providerId="ADAL" clId="{FAA81434-3F80-4610-AABF-4C6D3A42C2D4}" dt="2023-11-26T10:43:18.632" v="6219" actId="688"/>
          <ac:cxnSpMkLst>
            <pc:docMk/>
            <pc:sldMk cId="2469914067" sldId="285"/>
            <ac:cxnSpMk id="32" creationId="{BAE525AD-654C-552E-EBB7-54A05853B900}"/>
          </ac:cxnSpMkLst>
        </pc:cxnChg>
        <pc:cxnChg chg="add mod">
          <ac:chgData name="DARIO PRAWARA TEH WEI RONG" userId="1332e4ec-ce71-475b-a32a-299703817a3d" providerId="ADAL" clId="{FAA81434-3F80-4610-AABF-4C6D3A42C2D4}" dt="2023-11-26T10:43:18.632" v="6219" actId="688"/>
          <ac:cxnSpMkLst>
            <pc:docMk/>
            <pc:sldMk cId="2469914067" sldId="285"/>
            <ac:cxnSpMk id="36" creationId="{565E3C1F-7A40-5A55-0A9B-2CCFF1D3698B}"/>
          </ac:cxnSpMkLst>
        </pc:cxnChg>
      </pc:sldChg>
      <pc:sldChg chg="modSp add del mod">
        <pc:chgData name="DARIO PRAWARA TEH WEI RONG" userId="1332e4ec-ce71-475b-a32a-299703817a3d" providerId="ADAL" clId="{FAA81434-3F80-4610-AABF-4C6D3A42C2D4}" dt="2023-11-26T10:51:14.067" v="6576" actId="47"/>
        <pc:sldMkLst>
          <pc:docMk/>
          <pc:sldMk cId="1082547712" sldId="286"/>
        </pc:sldMkLst>
        <pc:spChg chg="mod">
          <ac:chgData name="DARIO PRAWARA TEH WEI RONG" userId="1332e4ec-ce71-475b-a32a-299703817a3d" providerId="ADAL" clId="{FAA81434-3F80-4610-AABF-4C6D3A42C2D4}" dt="2023-11-18T16:37:16.480" v="705" actId="20577"/>
          <ac:spMkLst>
            <pc:docMk/>
            <pc:sldMk cId="1082547712" sldId="286"/>
            <ac:spMk id="1014" creationId="{00000000-0000-0000-0000-000000000000}"/>
          </ac:spMkLst>
        </pc:spChg>
      </pc:sldChg>
      <pc:sldChg chg="del">
        <pc:chgData name="DARIO PRAWARA TEH WEI RONG" userId="1332e4ec-ce71-475b-a32a-299703817a3d" providerId="ADAL" clId="{FAA81434-3F80-4610-AABF-4C6D3A42C2D4}" dt="2023-11-26T10:51:15.031" v="6577" actId="47"/>
        <pc:sldMkLst>
          <pc:docMk/>
          <pc:sldMk cId="3493523988" sldId="287"/>
        </pc:sldMkLst>
        <pc:spChg chg="mod">
          <ac:chgData name="DARIO PRAWARA TEH WEI RONG" userId="1332e4ec-ce71-475b-a32a-299703817a3d" providerId="ADAL" clId="{FAA81434-3F80-4610-AABF-4C6D3A42C2D4}" dt="2023-11-18T16:37:38.582" v="751" actId="20577"/>
          <ac:spMkLst>
            <pc:docMk/>
            <pc:sldMk cId="3493523988" sldId="287"/>
            <ac:spMk id="1014" creationId="{00000000-0000-0000-0000-000000000000}"/>
          </ac:spMkLst>
        </pc:spChg>
      </pc:sldChg>
      <pc:sldChg chg="del">
        <pc:chgData name="DARIO PRAWARA TEH WEI RONG" userId="1332e4ec-ce71-475b-a32a-299703817a3d" providerId="ADAL" clId="{FAA81434-3F80-4610-AABF-4C6D3A42C2D4}" dt="2023-11-26T10:51:15.629" v="6578" actId="47"/>
        <pc:sldMkLst>
          <pc:docMk/>
          <pc:sldMk cId="2579719516" sldId="288"/>
        </pc:sldMkLst>
        <pc:spChg chg="mod">
          <ac:chgData name="DARIO PRAWARA TEH WEI RONG" userId="1332e4ec-ce71-475b-a32a-299703817a3d" providerId="ADAL" clId="{FAA81434-3F80-4610-AABF-4C6D3A42C2D4}" dt="2023-11-18T16:37:50.315" v="775" actId="20577"/>
          <ac:spMkLst>
            <pc:docMk/>
            <pc:sldMk cId="2579719516" sldId="288"/>
            <ac:spMk id="1014" creationId="{00000000-0000-0000-0000-000000000000}"/>
          </ac:spMkLst>
        </pc:spChg>
      </pc:sldChg>
      <pc:sldChg chg="modSp del mod">
        <pc:chgData name="DARIO PRAWARA TEH WEI RONG" userId="1332e4ec-ce71-475b-a32a-299703817a3d" providerId="ADAL" clId="{FAA81434-3F80-4610-AABF-4C6D3A42C2D4}" dt="2023-11-26T10:51:18.095" v="6579" actId="47"/>
        <pc:sldMkLst>
          <pc:docMk/>
          <pc:sldMk cId="1609251756" sldId="289"/>
        </pc:sldMkLst>
        <pc:spChg chg="mod">
          <ac:chgData name="DARIO PRAWARA TEH WEI RONG" userId="1332e4ec-ce71-475b-a32a-299703817a3d" providerId="ADAL" clId="{FAA81434-3F80-4610-AABF-4C6D3A42C2D4}" dt="2023-11-24T11:54:23.117" v="2682" actId="20577"/>
          <ac:spMkLst>
            <pc:docMk/>
            <pc:sldMk cId="1609251756" sldId="289"/>
            <ac:spMk id="1014" creationId="{00000000-0000-0000-0000-000000000000}"/>
          </ac:spMkLst>
        </pc:spChg>
      </pc:sldChg>
      <pc:sldChg chg="modSp add del mod">
        <pc:chgData name="DARIO PRAWARA TEH WEI RONG" userId="1332e4ec-ce71-475b-a32a-299703817a3d" providerId="ADAL" clId="{FAA81434-3F80-4610-AABF-4C6D3A42C2D4}" dt="2023-11-26T10:51:20.025" v="6580" actId="47"/>
        <pc:sldMkLst>
          <pc:docMk/>
          <pc:sldMk cId="583193828" sldId="290"/>
        </pc:sldMkLst>
        <pc:spChg chg="mod">
          <ac:chgData name="DARIO PRAWARA TEH WEI RONG" userId="1332e4ec-ce71-475b-a32a-299703817a3d" providerId="ADAL" clId="{FAA81434-3F80-4610-AABF-4C6D3A42C2D4}" dt="2023-11-24T11:54:31.561" v="2691" actId="20577"/>
          <ac:spMkLst>
            <pc:docMk/>
            <pc:sldMk cId="583193828" sldId="290"/>
            <ac:spMk id="1014" creationId="{00000000-0000-0000-0000-000000000000}"/>
          </ac:spMkLst>
        </pc:spChg>
      </pc:sldChg>
      <pc:sldChg chg="addSp delSp modSp add mod">
        <pc:chgData name="DARIO PRAWARA TEH WEI RONG" userId="1332e4ec-ce71-475b-a32a-299703817a3d" providerId="ADAL" clId="{FAA81434-3F80-4610-AABF-4C6D3A42C2D4}" dt="2023-11-26T11:31:25.754" v="7265" actId="14100"/>
        <pc:sldMkLst>
          <pc:docMk/>
          <pc:sldMk cId="1460451732" sldId="291"/>
        </pc:sldMkLst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3" creationId="{324CD9A6-B5DE-E997-33C6-B798FF1FD333}"/>
          </ac:spMkLst>
        </pc:spChg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5" creationId="{D2DE2E59-757B-B053-DCF3-E6F28392089F}"/>
          </ac:spMkLst>
        </pc:spChg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7" creationId="{4E89A8B2-7688-3574-CED4-25B7568970E4}"/>
          </ac:spMkLst>
        </pc:spChg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9" creationId="{8F236C5F-81CB-CE96-6784-8E42451EC455}"/>
          </ac:spMkLst>
        </pc:spChg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11" creationId="{0F9487C2-BCD2-9D4B-363C-AFC396871C7C}"/>
          </ac:spMkLst>
        </pc:spChg>
        <pc:spChg chg="add del mod">
          <ac:chgData name="DARIO PRAWARA TEH WEI RONG" userId="1332e4ec-ce71-475b-a32a-299703817a3d" providerId="ADAL" clId="{FAA81434-3F80-4610-AABF-4C6D3A42C2D4}" dt="2023-11-26T10:55:50.489" v="6651" actId="478"/>
          <ac:spMkLst>
            <pc:docMk/>
            <pc:sldMk cId="1460451732" sldId="291"/>
            <ac:spMk id="13" creationId="{E01582FF-47B9-086D-8FA0-7D7D1286ECCA}"/>
          </ac:spMkLst>
        </pc:spChg>
        <pc:spChg chg="add mod">
          <ac:chgData name="DARIO PRAWARA TEH WEI RONG" userId="1332e4ec-ce71-475b-a32a-299703817a3d" providerId="ADAL" clId="{FAA81434-3F80-4610-AABF-4C6D3A42C2D4}" dt="2023-11-26T11:24:14.809" v="6813" actId="208"/>
          <ac:spMkLst>
            <pc:docMk/>
            <pc:sldMk cId="1460451732" sldId="291"/>
            <ac:spMk id="16" creationId="{42DE1067-2B85-79DA-0C05-7C16D429B34C}"/>
          </ac:spMkLst>
        </pc:spChg>
        <pc:spChg chg="add mod">
          <ac:chgData name="DARIO PRAWARA TEH WEI RONG" userId="1332e4ec-ce71-475b-a32a-299703817a3d" providerId="ADAL" clId="{FAA81434-3F80-4610-AABF-4C6D3A42C2D4}" dt="2023-11-26T11:24:17.369" v="6814" actId="208"/>
          <ac:spMkLst>
            <pc:docMk/>
            <pc:sldMk cId="1460451732" sldId="291"/>
            <ac:spMk id="17" creationId="{75414285-8ADC-A211-587E-BBE2FCF7954D}"/>
          </ac:spMkLst>
        </pc:spChg>
        <pc:spChg chg="add mod">
          <ac:chgData name="DARIO PRAWARA TEH WEI RONG" userId="1332e4ec-ce71-475b-a32a-299703817a3d" providerId="ADAL" clId="{FAA81434-3F80-4610-AABF-4C6D3A42C2D4}" dt="2023-11-26T11:28:50.076" v="7096" actId="115"/>
          <ac:spMkLst>
            <pc:docMk/>
            <pc:sldMk cId="1460451732" sldId="291"/>
            <ac:spMk id="18" creationId="{8238B1F9-A1C7-1007-7180-968F5BC989DB}"/>
          </ac:spMkLst>
        </pc:spChg>
        <pc:spChg chg="add mod">
          <ac:chgData name="DARIO PRAWARA TEH WEI RONG" userId="1332e4ec-ce71-475b-a32a-299703817a3d" providerId="ADAL" clId="{FAA81434-3F80-4610-AABF-4C6D3A42C2D4}" dt="2023-11-26T11:30:33.380" v="7237" actId="1076"/>
          <ac:spMkLst>
            <pc:docMk/>
            <pc:sldMk cId="1460451732" sldId="291"/>
            <ac:spMk id="19" creationId="{D7D2B394-E533-DB77-16EF-51DD4BF1BF72}"/>
          </ac:spMkLst>
        </pc:spChg>
        <pc:spChg chg="add mod">
          <ac:chgData name="DARIO PRAWARA TEH WEI RONG" userId="1332e4ec-ce71-475b-a32a-299703817a3d" providerId="ADAL" clId="{FAA81434-3F80-4610-AABF-4C6D3A42C2D4}" dt="2023-11-26T11:30:46.213" v="7257" actId="20577"/>
          <ac:spMkLst>
            <pc:docMk/>
            <pc:sldMk cId="1460451732" sldId="291"/>
            <ac:spMk id="20" creationId="{F286C614-E91A-2208-A2B7-C71FE107C773}"/>
          </ac:spMkLst>
        </pc:spChg>
        <pc:spChg chg="mod">
          <ac:chgData name="DARIO PRAWARA TEH WEI RONG" userId="1332e4ec-ce71-475b-a32a-299703817a3d" providerId="ADAL" clId="{FAA81434-3F80-4610-AABF-4C6D3A42C2D4}" dt="2023-11-26T10:55:46.022" v="6649" actId="113"/>
          <ac:spMkLst>
            <pc:docMk/>
            <pc:sldMk cId="1460451732" sldId="291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48.285" v="6650" actId="478"/>
          <ac:spMkLst>
            <pc:docMk/>
            <pc:sldMk cId="1460451732" sldId="291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1:30:53.441" v="7259" actId="1076"/>
          <ac:picMkLst>
            <pc:docMk/>
            <pc:sldMk cId="1460451732" sldId="291"/>
            <ac:picMk id="15" creationId="{29F854D9-153F-8862-DE58-24EE9CF5D3E8}"/>
          </ac:picMkLst>
        </pc:picChg>
        <pc:cxnChg chg="add mod">
          <ac:chgData name="DARIO PRAWARA TEH WEI RONG" userId="1332e4ec-ce71-475b-a32a-299703817a3d" providerId="ADAL" clId="{FAA81434-3F80-4610-AABF-4C6D3A42C2D4}" dt="2023-11-26T11:31:10.264" v="7262" actId="208"/>
          <ac:cxnSpMkLst>
            <pc:docMk/>
            <pc:sldMk cId="1460451732" sldId="291"/>
            <ac:cxnSpMk id="22" creationId="{699B54E1-6322-6E78-9A6B-550C0F31686F}"/>
          </ac:cxnSpMkLst>
        </pc:cxnChg>
        <pc:cxnChg chg="add mod">
          <ac:chgData name="DARIO PRAWARA TEH WEI RONG" userId="1332e4ec-ce71-475b-a32a-299703817a3d" providerId="ADAL" clId="{FAA81434-3F80-4610-AABF-4C6D3A42C2D4}" dt="2023-11-26T11:31:25.754" v="7265" actId="14100"/>
          <ac:cxnSpMkLst>
            <pc:docMk/>
            <pc:sldMk cId="1460451732" sldId="291"/>
            <ac:cxnSpMk id="23" creationId="{88F4CF91-00D4-7626-65A0-96AEA3C61837}"/>
          </ac:cxnSpMkLst>
        </pc:cxnChg>
      </pc:sldChg>
      <pc:sldChg chg="addSp delSp modSp del mod">
        <pc:chgData name="DARIO PRAWARA TEH WEI RONG" userId="1332e4ec-ce71-475b-a32a-299703817a3d" providerId="ADAL" clId="{FAA81434-3F80-4610-AABF-4C6D3A42C2D4}" dt="2023-11-26T11:38:12.759" v="7642" actId="255"/>
        <pc:sldMkLst>
          <pc:docMk/>
          <pc:sldMk cId="2861099513" sldId="292"/>
        </pc:sldMkLst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3" creationId="{36E87A4F-94F0-53F5-C765-E9B0E63530B8}"/>
          </ac:spMkLst>
        </pc:spChg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5" creationId="{22234E11-6FE3-90A9-823D-15064E1B033F}"/>
          </ac:spMkLst>
        </pc:spChg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7" creationId="{8381C1AC-03F8-F916-ADA4-B7BE14CBB07A}"/>
          </ac:spMkLst>
        </pc:spChg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9" creationId="{F75D4C22-E634-1B37-14D7-68446D11E8AE}"/>
          </ac:spMkLst>
        </pc:spChg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11" creationId="{035C60D8-D381-1361-D39B-9D36341DE11D}"/>
          </ac:spMkLst>
        </pc:spChg>
        <pc:spChg chg="add del mod">
          <ac:chgData name="DARIO PRAWARA TEH WEI RONG" userId="1332e4ec-ce71-475b-a32a-299703817a3d" providerId="ADAL" clId="{FAA81434-3F80-4610-AABF-4C6D3A42C2D4}" dt="2023-11-26T10:55:55.812" v="6653" actId="478"/>
          <ac:spMkLst>
            <pc:docMk/>
            <pc:sldMk cId="2861099513" sldId="292"/>
            <ac:spMk id="13" creationId="{D91EE463-CE88-3049-8B35-00E52AE3BCAC}"/>
          </ac:spMkLst>
        </pc:spChg>
        <pc:spChg chg="add mod">
          <ac:chgData name="DARIO PRAWARA TEH WEI RONG" userId="1332e4ec-ce71-475b-a32a-299703817a3d" providerId="ADAL" clId="{FAA81434-3F80-4610-AABF-4C6D3A42C2D4}" dt="2023-11-26T11:38:12.759" v="7642" actId="255"/>
          <ac:spMkLst>
            <pc:docMk/>
            <pc:sldMk cId="2861099513" sldId="292"/>
            <ac:spMk id="18" creationId="{93476348-ABD1-9461-03DC-C43FA70DB9BC}"/>
          </ac:spMkLst>
        </pc:spChg>
        <pc:spChg chg="mod">
          <ac:chgData name="DARIO PRAWARA TEH WEI RONG" userId="1332e4ec-ce71-475b-a32a-299703817a3d" providerId="ADAL" clId="{FAA81434-3F80-4610-AABF-4C6D3A42C2D4}" dt="2023-11-26T11:31:55.969" v="7266" actId="113"/>
          <ac:spMkLst>
            <pc:docMk/>
            <pc:sldMk cId="2861099513" sldId="292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5:53.965" v="6652" actId="478"/>
          <ac:spMkLst>
            <pc:docMk/>
            <pc:sldMk cId="2861099513" sldId="292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1:37:58.496" v="7638" actId="14100"/>
          <ac:picMkLst>
            <pc:docMk/>
            <pc:sldMk cId="2861099513" sldId="292"/>
            <ac:picMk id="15" creationId="{F1A34892-5D38-B3CA-170B-32C3CF1C5887}"/>
          </ac:picMkLst>
        </pc:picChg>
        <pc:picChg chg="add mod">
          <ac:chgData name="DARIO PRAWARA TEH WEI RONG" userId="1332e4ec-ce71-475b-a32a-299703817a3d" providerId="ADAL" clId="{FAA81434-3F80-4610-AABF-4C6D3A42C2D4}" dt="2023-11-26T11:37:54.871" v="7636" actId="1076"/>
          <ac:picMkLst>
            <pc:docMk/>
            <pc:sldMk cId="2861099513" sldId="292"/>
            <ac:picMk id="17" creationId="{A67C4744-F57D-9D37-17DC-8558E744A162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12:04:13.573" v="8174" actId="1076"/>
        <pc:sldMkLst>
          <pc:docMk/>
          <pc:sldMk cId="1151174602" sldId="293"/>
        </pc:sldMkLst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3" creationId="{0E067A16-6ABE-E036-688B-1326C1A11C6C}"/>
          </ac:spMkLst>
        </pc:spChg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5" creationId="{14F67B4E-3A5C-2DFA-872D-815CA222646C}"/>
          </ac:spMkLst>
        </pc:spChg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7" creationId="{428A1687-9486-7375-244C-8CE7A733692A}"/>
          </ac:spMkLst>
        </pc:spChg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9" creationId="{F5493F8F-1B83-281A-FEE7-158BB6B32604}"/>
          </ac:spMkLst>
        </pc:spChg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11" creationId="{0B705A4F-A1CD-A198-5062-EEADC4A2D424}"/>
          </ac:spMkLst>
        </pc:spChg>
        <pc:spChg chg="add del mod">
          <ac:chgData name="DARIO PRAWARA TEH WEI RONG" userId="1332e4ec-ce71-475b-a32a-299703817a3d" providerId="ADAL" clId="{FAA81434-3F80-4610-AABF-4C6D3A42C2D4}" dt="2023-11-26T10:56:03.767" v="6656" actId="478"/>
          <ac:spMkLst>
            <pc:docMk/>
            <pc:sldMk cId="1151174602" sldId="293"/>
            <ac:spMk id="13" creationId="{9C9F56C2-4F8D-E644-F4CE-764EEB7A988A}"/>
          </ac:spMkLst>
        </pc:spChg>
        <pc:spChg chg="add mod">
          <ac:chgData name="DARIO PRAWARA TEH WEI RONG" userId="1332e4ec-ce71-475b-a32a-299703817a3d" providerId="ADAL" clId="{FAA81434-3F80-4610-AABF-4C6D3A42C2D4}" dt="2023-11-26T12:00:13.432" v="8088" actId="115"/>
          <ac:spMkLst>
            <pc:docMk/>
            <pc:sldMk cId="1151174602" sldId="293"/>
            <ac:spMk id="18" creationId="{3167553D-C007-2715-FD36-793C18A7A931}"/>
          </ac:spMkLst>
        </pc:spChg>
        <pc:spChg chg="add mod">
          <ac:chgData name="DARIO PRAWARA TEH WEI RONG" userId="1332e4ec-ce71-475b-a32a-299703817a3d" providerId="ADAL" clId="{FAA81434-3F80-4610-AABF-4C6D3A42C2D4}" dt="2023-11-26T12:02:19.043" v="8145" actId="1076"/>
          <ac:spMkLst>
            <pc:docMk/>
            <pc:sldMk cId="1151174602" sldId="293"/>
            <ac:spMk id="19" creationId="{BB445A25-CFE4-E814-26D3-E76DBA3EB0E5}"/>
          </ac:spMkLst>
        </pc:spChg>
        <pc:spChg chg="add del">
          <ac:chgData name="DARIO PRAWARA TEH WEI RONG" userId="1332e4ec-ce71-475b-a32a-299703817a3d" providerId="ADAL" clId="{FAA81434-3F80-4610-AABF-4C6D3A42C2D4}" dt="2023-11-26T12:01:31.012" v="8138" actId="478"/>
          <ac:spMkLst>
            <pc:docMk/>
            <pc:sldMk cId="1151174602" sldId="293"/>
            <ac:spMk id="20" creationId="{D576CA0F-BF21-74CB-C01B-FAC88537CC34}"/>
          </ac:spMkLst>
        </pc:spChg>
        <pc:spChg chg="add mod">
          <ac:chgData name="DARIO PRAWARA TEH WEI RONG" userId="1332e4ec-ce71-475b-a32a-299703817a3d" providerId="ADAL" clId="{FAA81434-3F80-4610-AABF-4C6D3A42C2D4}" dt="2023-11-26T12:04:13.573" v="8174" actId="1076"/>
          <ac:spMkLst>
            <pc:docMk/>
            <pc:sldMk cId="1151174602" sldId="293"/>
            <ac:spMk id="21" creationId="{ADE75614-9659-95A4-1509-0C6C35D36319}"/>
          </ac:spMkLst>
        </pc:spChg>
        <pc:spChg chg="add mod">
          <ac:chgData name="DARIO PRAWARA TEH WEI RONG" userId="1332e4ec-ce71-475b-a32a-299703817a3d" providerId="ADAL" clId="{FAA81434-3F80-4610-AABF-4C6D3A42C2D4}" dt="2023-11-26T12:02:39.420" v="8149" actId="14100"/>
          <ac:spMkLst>
            <pc:docMk/>
            <pc:sldMk cId="1151174602" sldId="293"/>
            <ac:spMk id="22" creationId="{A3F5F5F9-BFA8-3EF9-6C53-DF4415C7A9EC}"/>
          </ac:spMkLst>
        </pc:spChg>
        <pc:spChg chg="add mod">
          <ac:chgData name="DARIO PRAWARA TEH WEI RONG" userId="1332e4ec-ce71-475b-a32a-299703817a3d" providerId="ADAL" clId="{FAA81434-3F80-4610-AABF-4C6D3A42C2D4}" dt="2023-11-26T12:03:22.755" v="8162" actId="208"/>
          <ac:spMkLst>
            <pc:docMk/>
            <pc:sldMk cId="1151174602" sldId="293"/>
            <ac:spMk id="23" creationId="{FB794865-FBE5-E83B-3519-00DA860906E3}"/>
          </ac:spMkLst>
        </pc:spChg>
        <pc:spChg chg="add mod">
          <ac:chgData name="DARIO PRAWARA TEH WEI RONG" userId="1332e4ec-ce71-475b-a32a-299703817a3d" providerId="ADAL" clId="{FAA81434-3F80-4610-AABF-4C6D3A42C2D4}" dt="2023-11-26T12:03:27.259" v="8164" actId="208"/>
          <ac:spMkLst>
            <pc:docMk/>
            <pc:sldMk cId="1151174602" sldId="293"/>
            <ac:spMk id="24" creationId="{0B6B26FC-6A36-BD5F-B77B-63073ECABC41}"/>
          </ac:spMkLst>
        </pc:spChg>
        <pc:spChg chg="mod">
          <ac:chgData name="DARIO PRAWARA TEH WEI RONG" userId="1332e4ec-ce71-475b-a32a-299703817a3d" providerId="ADAL" clId="{FAA81434-3F80-4610-AABF-4C6D3A42C2D4}" dt="2023-11-26T11:51:43.314" v="7693" actId="20577"/>
          <ac:spMkLst>
            <pc:docMk/>
            <pc:sldMk cId="1151174602" sldId="293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1.778" v="6655" actId="478"/>
          <ac:spMkLst>
            <pc:docMk/>
            <pc:sldMk cId="1151174602" sldId="293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2:04:11.507" v="8173" actId="14100"/>
          <ac:picMkLst>
            <pc:docMk/>
            <pc:sldMk cId="1151174602" sldId="293"/>
            <ac:picMk id="15" creationId="{8FAE77BC-71D8-BA63-8004-B8E3696B478C}"/>
          </ac:picMkLst>
        </pc:picChg>
        <pc:picChg chg="add mod modCrop">
          <ac:chgData name="DARIO PRAWARA TEH WEI RONG" userId="1332e4ec-ce71-475b-a32a-299703817a3d" providerId="ADAL" clId="{FAA81434-3F80-4610-AABF-4C6D3A42C2D4}" dt="2023-11-26T12:02:52.020" v="8155" actId="1076"/>
          <ac:picMkLst>
            <pc:docMk/>
            <pc:sldMk cId="1151174602" sldId="293"/>
            <ac:picMk id="17" creationId="{C468D48E-1878-02A6-6E89-08AABC171052}"/>
          </ac:picMkLst>
        </pc:picChg>
      </pc:sldChg>
      <pc:sldChg chg="addSp delSp modSp del mod">
        <pc:chgData name="DARIO PRAWARA TEH WEI RONG" userId="1332e4ec-ce71-475b-a32a-299703817a3d" providerId="ADAL" clId="{FAA81434-3F80-4610-AABF-4C6D3A42C2D4}" dt="2023-11-26T12:18:19.998" v="8907" actId="21"/>
        <pc:sldMkLst>
          <pc:docMk/>
          <pc:sldMk cId="540395504" sldId="294"/>
        </pc:sldMkLst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3" creationId="{4D91CAFB-6BD9-A28E-0652-171250CB5695}"/>
          </ac:spMkLst>
        </pc:spChg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5" creationId="{6B49D034-A625-F672-6559-7201C08132C2}"/>
          </ac:spMkLst>
        </pc:spChg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7" creationId="{190C6252-D848-2343-CF98-2E4793320A03}"/>
          </ac:spMkLst>
        </pc:spChg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9" creationId="{084C35AC-CDC6-CB84-6319-92C6AF8D467B}"/>
          </ac:spMkLst>
        </pc:spChg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11" creationId="{C847538C-838B-F396-065C-2397604CFC32}"/>
          </ac:spMkLst>
        </pc:spChg>
        <pc:spChg chg="add del mod">
          <ac:chgData name="DARIO PRAWARA TEH WEI RONG" userId="1332e4ec-ce71-475b-a32a-299703817a3d" providerId="ADAL" clId="{FAA81434-3F80-4610-AABF-4C6D3A42C2D4}" dt="2023-11-26T10:56:11.960" v="6660" actId="478"/>
          <ac:spMkLst>
            <pc:docMk/>
            <pc:sldMk cId="540395504" sldId="294"/>
            <ac:spMk id="13" creationId="{58D9DCBE-E83A-702B-B772-307EA193BCC9}"/>
          </ac:spMkLst>
        </pc:spChg>
        <pc:spChg chg="add mod">
          <ac:chgData name="DARIO PRAWARA TEH WEI RONG" userId="1332e4ec-ce71-475b-a32a-299703817a3d" providerId="ADAL" clId="{FAA81434-3F80-4610-AABF-4C6D3A42C2D4}" dt="2023-11-26T12:14:21.744" v="8376" actId="1076"/>
          <ac:spMkLst>
            <pc:docMk/>
            <pc:sldMk cId="540395504" sldId="294"/>
            <ac:spMk id="18" creationId="{C7577E79-473B-BE19-D92B-8E7FC8F29F38}"/>
          </ac:spMkLst>
        </pc:spChg>
        <pc:spChg chg="add mod">
          <ac:chgData name="DARIO PRAWARA TEH WEI RONG" userId="1332e4ec-ce71-475b-a32a-299703817a3d" providerId="ADAL" clId="{FAA81434-3F80-4610-AABF-4C6D3A42C2D4}" dt="2023-11-26T12:17:59.531" v="8905" actId="115"/>
          <ac:spMkLst>
            <pc:docMk/>
            <pc:sldMk cId="540395504" sldId="294"/>
            <ac:spMk id="19" creationId="{75C20B09-D0B5-8195-ED32-57901F29E437}"/>
          </ac:spMkLst>
        </pc:spChg>
        <pc:spChg chg="mod">
          <ac:chgData name="DARIO PRAWARA TEH WEI RONG" userId="1332e4ec-ce71-475b-a32a-299703817a3d" providerId="ADAL" clId="{FAA81434-3F80-4610-AABF-4C6D3A42C2D4}" dt="2023-11-26T12:14:54.775" v="8429" actId="20577"/>
          <ac:spMkLst>
            <pc:docMk/>
            <pc:sldMk cId="540395504" sldId="294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10.443" v="6659" actId="478"/>
          <ac:spMkLst>
            <pc:docMk/>
            <pc:sldMk cId="540395504" sldId="294"/>
            <ac:spMk id="1020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2:13:59.570" v="8334" actId="1076"/>
          <ac:picMkLst>
            <pc:docMk/>
            <pc:sldMk cId="540395504" sldId="294"/>
            <ac:picMk id="15" creationId="{61B68ADB-ABF2-FB0E-34D2-F1F4E5BDFFCD}"/>
          </ac:picMkLst>
        </pc:picChg>
        <pc:picChg chg="add mod">
          <ac:chgData name="DARIO PRAWARA TEH WEI RONG" userId="1332e4ec-ce71-475b-a32a-299703817a3d" providerId="ADAL" clId="{FAA81434-3F80-4610-AABF-4C6D3A42C2D4}" dt="2023-11-26T12:13:59.570" v="8334" actId="1076"/>
          <ac:picMkLst>
            <pc:docMk/>
            <pc:sldMk cId="540395504" sldId="294"/>
            <ac:picMk id="17" creationId="{5DFAB6BF-1A98-68E0-2689-0C306B7DE9D2}"/>
          </ac:picMkLst>
        </pc:picChg>
        <pc:picChg chg="add del mod">
          <ac:chgData name="DARIO PRAWARA TEH WEI RONG" userId="1332e4ec-ce71-475b-a32a-299703817a3d" providerId="ADAL" clId="{FAA81434-3F80-4610-AABF-4C6D3A42C2D4}" dt="2023-11-24T12:00:32.804" v="2698" actId="478"/>
          <ac:picMkLst>
            <pc:docMk/>
            <pc:sldMk cId="540395504" sldId="294"/>
            <ac:picMk id="1026" creationId="{BD1076DF-64DC-6D01-A68F-BC946A039F2D}"/>
          </ac:picMkLst>
        </pc:picChg>
        <pc:picChg chg="add del mod">
          <ac:chgData name="DARIO PRAWARA TEH WEI RONG" userId="1332e4ec-ce71-475b-a32a-299703817a3d" providerId="ADAL" clId="{FAA81434-3F80-4610-AABF-4C6D3A42C2D4}" dt="2023-11-24T12:01:02.439" v="2704" actId="478"/>
          <ac:picMkLst>
            <pc:docMk/>
            <pc:sldMk cId="540395504" sldId="294"/>
            <ac:picMk id="1028" creationId="{59AE8B65-DA19-F414-32C6-4536EB18AA17}"/>
          </ac:picMkLst>
        </pc:picChg>
        <pc:picChg chg="add mod">
          <ac:chgData name="DARIO PRAWARA TEH WEI RONG" userId="1332e4ec-ce71-475b-a32a-299703817a3d" providerId="ADAL" clId="{FAA81434-3F80-4610-AABF-4C6D3A42C2D4}" dt="2023-11-26T12:10:52.957" v="8315" actId="1076"/>
          <ac:picMkLst>
            <pc:docMk/>
            <pc:sldMk cId="540395504" sldId="294"/>
            <ac:picMk id="12290" creationId="{29936977-59F5-2A65-22D7-93B3BE390FC7}"/>
          </ac:picMkLst>
        </pc:picChg>
        <pc:picChg chg="add del mod">
          <ac:chgData name="DARIO PRAWARA TEH WEI RONG" userId="1332e4ec-ce71-475b-a32a-299703817a3d" providerId="ADAL" clId="{FAA81434-3F80-4610-AABF-4C6D3A42C2D4}" dt="2023-11-26T12:18:19.998" v="8907" actId="21"/>
          <ac:picMkLst>
            <pc:docMk/>
            <pc:sldMk cId="540395504" sldId="294"/>
            <ac:picMk id="12292" creationId="{F1282698-D67B-E4B9-7ECC-3887152FBEA9}"/>
          </ac:picMkLst>
        </pc:picChg>
      </pc:sldChg>
      <pc:sldChg chg="addSp delSp modSp add del mod">
        <pc:chgData name="DARIO PRAWARA TEH WEI RONG" userId="1332e4ec-ce71-475b-a32a-299703817a3d" providerId="ADAL" clId="{FAA81434-3F80-4610-AABF-4C6D3A42C2D4}" dt="2023-11-26T11:32:17.933" v="7271" actId="47"/>
        <pc:sldMkLst>
          <pc:docMk/>
          <pc:sldMk cId="943603643" sldId="295"/>
        </pc:sldMkLst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3" creationId="{75D3FC4D-3B81-B817-39A9-49E8E155ABE8}"/>
          </ac:spMkLst>
        </pc:spChg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5" creationId="{803D055E-3CAA-00C6-B669-42E5603C19E7}"/>
          </ac:spMkLst>
        </pc:spChg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7" creationId="{CDDA8355-A004-E28D-8972-089CF541C219}"/>
          </ac:spMkLst>
        </pc:spChg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9" creationId="{1C409387-DBB3-7E70-010F-EC7EB99B1FA1}"/>
          </ac:spMkLst>
        </pc:spChg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11" creationId="{BD206000-C3EB-2706-B779-218687D8A21F}"/>
          </ac:spMkLst>
        </pc:spChg>
        <pc:spChg chg="add del mod">
          <ac:chgData name="DARIO PRAWARA TEH WEI RONG" userId="1332e4ec-ce71-475b-a32a-299703817a3d" providerId="ADAL" clId="{FAA81434-3F80-4610-AABF-4C6D3A42C2D4}" dt="2023-11-26T10:56:08.102" v="6658" actId="478"/>
          <ac:spMkLst>
            <pc:docMk/>
            <pc:sldMk cId="943603643" sldId="295"/>
            <ac:spMk id="13" creationId="{4F9B6E27-2CF3-8691-F8B0-8E38B1AA02B1}"/>
          </ac:spMkLst>
        </pc:spChg>
        <pc:spChg chg="mod">
          <ac:chgData name="DARIO PRAWARA TEH WEI RONG" userId="1332e4ec-ce71-475b-a32a-299703817a3d" providerId="ADAL" clId="{FAA81434-3F80-4610-AABF-4C6D3A42C2D4}" dt="2023-11-26T11:32:09.973" v="7270" actId="113"/>
          <ac:spMkLst>
            <pc:docMk/>
            <pc:sldMk cId="943603643" sldId="295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6T10:56:06.543" v="6657" actId="478"/>
          <ac:spMkLst>
            <pc:docMk/>
            <pc:sldMk cId="943603643" sldId="295"/>
            <ac:spMk id="1020" creationId="{00000000-0000-0000-0000-000000000000}"/>
          </ac:spMkLst>
        </pc:spChg>
      </pc:sldChg>
      <pc:sldChg chg="addSp modSp add del mod modShow">
        <pc:chgData name="DARIO PRAWARA TEH WEI RONG" userId="1332e4ec-ce71-475b-a32a-299703817a3d" providerId="ADAL" clId="{FAA81434-3F80-4610-AABF-4C6D3A42C2D4}" dt="2023-11-26T12:24:44.425" v="9180" actId="47"/>
        <pc:sldMkLst>
          <pc:docMk/>
          <pc:sldMk cId="1386619742" sldId="296"/>
        </pc:sldMkLst>
        <pc:spChg chg="add mod">
          <ac:chgData name="DARIO PRAWARA TEH WEI RONG" userId="1332e4ec-ce71-475b-a32a-299703817a3d" providerId="ADAL" clId="{FAA81434-3F80-4610-AABF-4C6D3A42C2D4}" dt="2023-11-20T07:45:09.697" v="2000" actId="1076"/>
          <ac:spMkLst>
            <pc:docMk/>
            <pc:sldMk cId="1386619742" sldId="296"/>
            <ac:spMk id="5" creationId="{B084EC13-076A-36B0-511C-1182EF6E1D3A}"/>
          </ac:spMkLst>
        </pc:spChg>
        <pc:spChg chg="add mod">
          <ac:chgData name="DARIO PRAWARA TEH WEI RONG" userId="1332e4ec-ce71-475b-a32a-299703817a3d" providerId="ADAL" clId="{FAA81434-3F80-4610-AABF-4C6D3A42C2D4}" dt="2023-11-20T07:45:09.697" v="2000" actId="1076"/>
          <ac:spMkLst>
            <pc:docMk/>
            <pc:sldMk cId="1386619742" sldId="296"/>
            <ac:spMk id="8" creationId="{A2520ABF-2AB4-1E27-24CE-7E1732DB36E1}"/>
          </ac:spMkLst>
        </pc:spChg>
        <pc:spChg chg="mod">
          <ac:chgData name="DARIO PRAWARA TEH WEI RONG" userId="1332e4ec-ce71-475b-a32a-299703817a3d" providerId="ADAL" clId="{FAA81434-3F80-4610-AABF-4C6D3A42C2D4}" dt="2023-11-20T07:45:47.601" v="2014" actId="20577"/>
          <ac:spMkLst>
            <pc:docMk/>
            <pc:sldMk cId="1386619742" sldId="296"/>
            <ac:spMk id="1014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0T07:45:09.697" v="2000" actId="1076"/>
          <ac:picMkLst>
            <pc:docMk/>
            <pc:sldMk cId="1386619742" sldId="296"/>
            <ac:picMk id="3" creationId="{8A9ECB6F-61ED-D6E7-140A-FCB7AE0588B4}"/>
          </ac:picMkLst>
        </pc:picChg>
        <pc:picChg chg="add mod">
          <ac:chgData name="DARIO PRAWARA TEH WEI RONG" userId="1332e4ec-ce71-475b-a32a-299703817a3d" providerId="ADAL" clId="{FAA81434-3F80-4610-AABF-4C6D3A42C2D4}" dt="2023-11-20T07:45:09.697" v="2000" actId="1076"/>
          <ac:picMkLst>
            <pc:docMk/>
            <pc:sldMk cId="1386619742" sldId="296"/>
            <ac:picMk id="7" creationId="{0E4F1645-9A3E-98E6-644E-8CB30B66B980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0T09:20:27.894" v="2665" actId="20577"/>
        <pc:sldMkLst>
          <pc:docMk/>
          <pc:sldMk cId="285929397" sldId="297"/>
        </pc:sldMkLst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3" creationId="{C1389210-6433-ED24-F64F-3767D8B839D9}"/>
          </ac:spMkLst>
        </pc:spChg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5" creationId="{448FD028-ED53-EED6-31A8-3A2FF35112D4}"/>
          </ac:spMkLst>
        </pc:spChg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7" creationId="{18F65049-73E5-1538-B110-489FDCB826D3}"/>
          </ac:spMkLst>
        </pc:spChg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9" creationId="{D91A6FDD-04C8-565F-6212-C84DE88807EC}"/>
          </ac:spMkLst>
        </pc:spChg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11" creationId="{4654EC54-A7F0-1A48-FB0E-71F926BAB93C}"/>
          </ac:spMkLst>
        </pc:spChg>
        <pc:spChg chg="add del mod">
          <ac:chgData name="DARIO PRAWARA TEH WEI RONG" userId="1332e4ec-ce71-475b-a32a-299703817a3d" providerId="ADAL" clId="{FAA81434-3F80-4610-AABF-4C6D3A42C2D4}" dt="2023-11-20T09:16:12.234" v="2584" actId="478"/>
          <ac:spMkLst>
            <pc:docMk/>
            <pc:sldMk cId="285929397" sldId="297"/>
            <ac:spMk id="13" creationId="{564E4298-DFB8-3500-97BC-3949F3A9E67A}"/>
          </ac:spMkLst>
        </pc:spChg>
        <pc:spChg chg="add mod">
          <ac:chgData name="DARIO PRAWARA TEH WEI RONG" userId="1332e4ec-ce71-475b-a32a-299703817a3d" providerId="ADAL" clId="{FAA81434-3F80-4610-AABF-4C6D3A42C2D4}" dt="2023-11-20T09:20:11.586" v="2657" actId="1076"/>
          <ac:spMkLst>
            <pc:docMk/>
            <pc:sldMk cId="285929397" sldId="297"/>
            <ac:spMk id="16" creationId="{280AB8CB-84CE-1632-8008-55B111EDCD98}"/>
          </ac:spMkLst>
        </pc:spChg>
        <pc:spChg chg="add mod">
          <ac:chgData name="DARIO PRAWARA TEH WEI RONG" userId="1332e4ec-ce71-475b-a32a-299703817a3d" providerId="ADAL" clId="{FAA81434-3F80-4610-AABF-4C6D3A42C2D4}" dt="2023-11-20T09:20:11.586" v="2657" actId="1076"/>
          <ac:spMkLst>
            <pc:docMk/>
            <pc:sldMk cId="285929397" sldId="297"/>
            <ac:spMk id="17" creationId="{919E35BA-FF4D-B054-8B9F-1537713A9B74}"/>
          </ac:spMkLst>
        </pc:spChg>
        <pc:spChg chg="mod">
          <ac:chgData name="DARIO PRAWARA TEH WEI RONG" userId="1332e4ec-ce71-475b-a32a-299703817a3d" providerId="ADAL" clId="{FAA81434-3F80-4610-AABF-4C6D3A42C2D4}" dt="2023-11-20T09:20:27.894" v="2665" actId="20577"/>
          <ac:spMkLst>
            <pc:docMk/>
            <pc:sldMk cId="285929397" sldId="297"/>
            <ac:spMk id="1014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15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16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17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18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19" creationId="{00000000-0000-0000-0000-000000000000}"/>
          </ac:spMkLst>
        </pc:spChg>
        <pc:spChg chg="del">
          <ac:chgData name="DARIO PRAWARA TEH WEI RONG" userId="1332e4ec-ce71-475b-a32a-299703817a3d" providerId="ADAL" clId="{FAA81434-3F80-4610-AABF-4C6D3A42C2D4}" dt="2023-11-20T09:16:09.234" v="2583" actId="478"/>
          <ac:spMkLst>
            <pc:docMk/>
            <pc:sldMk cId="285929397" sldId="297"/>
            <ac:spMk id="1020" creationId="{00000000-0000-0000-0000-000000000000}"/>
          </ac:spMkLst>
        </pc:spChg>
        <pc:picChg chg="add del mod">
          <ac:chgData name="DARIO PRAWARA TEH WEI RONG" userId="1332e4ec-ce71-475b-a32a-299703817a3d" providerId="ADAL" clId="{FAA81434-3F80-4610-AABF-4C6D3A42C2D4}" dt="2023-11-20T09:17:12.412" v="2596" actId="478"/>
          <ac:picMkLst>
            <pc:docMk/>
            <pc:sldMk cId="285929397" sldId="297"/>
            <ac:picMk id="15" creationId="{537D912E-FCA6-7F74-96F6-AE0A1C1BC341}"/>
          </ac:picMkLst>
        </pc:picChg>
        <pc:picChg chg="add del mod">
          <ac:chgData name="DARIO PRAWARA TEH WEI RONG" userId="1332e4ec-ce71-475b-a32a-299703817a3d" providerId="ADAL" clId="{FAA81434-3F80-4610-AABF-4C6D3A42C2D4}" dt="2023-11-20T09:20:11.586" v="2657" actId="1076"/>
          <ac:picMkLst>
            <pc:docMk/>
            <pc:sldMk cId="285929397" sldId="297"/>
            <ac:picMk id="1026" creationId="{ED5533B5-7396-21B7-F762-067DB908543B}"/>
          </ac:picMkLst>
        </pc:picChg>
        <pc:picChg chg="add mod">
          <ac:chgData name="DARIO PRAWARA TEH WEI RONG" userId="1332e4ec-ce71-475b-a32a-299703817a3d" providerId="ADAL" clId="{FAA81434-3F80-4610-AABF-4C6D3A42C2D4}" dt="2023-11-20T09:20:11.586" v="2657" actId="1076"/>
          <ac:picMkLst>
            <pc:docMk/>
            <pc:sldMk cId="285929397" sldId="297"/>
            <ac:picMk id="1028" creationId="{516DBD15-8E28-3993-BD71-95A7FAC6B3FE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09:52:21.838" v="4319" actId="1076"/>
        <pc:sldMkLst>
          <pc:docMk/>
          <pc:sldMk cId="3598011827" sldId="298"/>
        </pc:sldMkLst>
        <pc:spChg chg="add mod">
          <ac:chgData name="DARIO PRAWARA TEH WEI RONG" userId="1332e4ec-ce71-475b-a32a-299703817a3d" providerId="ADAL" clId="{FAA81434-3F80-4610-AABF-4C6D3A42C2D4}" dt="2023-11-26T09:52:21.838" v="4319" actId="1076"/>
          <ac:spMkLst>
            <pc:docMk/>
            <pc:sldMk cId="3598011827" sldId="298"/>
            <ac:spMk id="8" creationId="{64C9ECBA-F21A-5117-64F1-11B329FB4741}"/>
          </ac:spMkLst>
        </pc:spChg>
        <pc:spChg chg="mod">
          <ac:chgData name="DARIO PRAWARA TEH WEI RONG" userId="1332e4ec-ce71-475b-a32a-299703817a3d" providerId="ADAL" clId="{FAA81434-3F80-4610-AABF-4C6D3A42C2D4}" dt="2023-11-26T09:52:18.926" v="4318" actId="1076"/>
          <ac:spMkLst>
            <pc:docMk/>
            <pc:sldMk cId="3598011827" sldId="298"/>
            <ac:spMk id="14" creationId="{78EDE5EF-4D5F-3D4B-CFC1-B4DF40C83E96}"/>
          </ac:spMkLst>
        </pc:spChg>
        <pc:spChg chg="del mod">
          <ac:chgData name="DARIO PRAWARA TEH WEI RONG" userId="1332e4ec-ce71-475b-a32a-299703817a3d" providerId="ADAL" clId="{FAA81434-3F80-4610-AABF-4C6D3A42C2D4}" dt="2023-11-26T09:45:49.240" v="3847" actId="478"/>
          <ac:spMkLst>
            <pc:docMk/>
            <pc:sldMk cId="3598011827" sldId="298"/>
            <ac:spMk id="17" creationId="{A6E53390-A35C-A1F6-0C9F-775A759DFD69}"/>
          </ac:spMkLst>
        </pc:spChg>
        <pc:spChg chg="mod">
          <ac:chgData name="DARIO PRAWARA TEH WEI RONG" userId="1332e4ec-ce71-475b-a32a-299703817a3d" providerId="ADAL" clId="{FAA81434-3F80-4610-AABF-4C6D3A42C2D4}" dt="2023-11-26T09:47:16.320" v="3865" actId="1076"/>
          <ac:spMkLst>
            <pc:docMk/>
            <pc:sldMk cId="3598011827" sldId="298"/>
            <ac:spMk id="1014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09:47:34.142" v="3871" actId="1076"/>
          <ac:picMkLst>
            <pc:docMk/>
            <pc:sldMk cId="3598011827" sldId="298"/>
            <ac:picMk id="3" creationId="{E90D2222-F578-C698-0814-B415AE347F8C}"/>
          </ac:picMkLst>
        </pc:picChg>
        <pc:picChg chg="add mod">
          <ac:chgData name="DARIO PRAWARA TEH WEI RONG" userId="1332e4ec-ce71-475b-a32a-299703817a3d" providerId="ADAL" clId="{FAA81434-3F80-4610-AABF-4C6D3A42C2D4}" dt="2023-11-26T09:52:14.085" v="4316" actId="14100"/>
          <ac:picMkLst>
            <pc:docMk/>
            <pc:sldMk cId="3598011827" sldId="298"/>
            <ac:picMk id="5" creationId="{B9586B96-AF12-AD0A-8CB3-62E8D55C823F}"/>
          </ac:picMkLst>
        </pc:picChg>
        <pc:picChg chg="add mod">
          <ac:chgData name="DARIO PRAWARA TEH WEI RONG" userId="1332e4ec-ce71-475b-a32a-299703817a3d" providerId="ADAL" clId="{FAA81434-3F80-4610-AABF-4C6D3A42C2D4}" dt="2023-11-26T09:52:16.151" v="4317" actId="14100"/>
          <ac:picMkLst>
            <pc:docMk/>
            <pc:sldMk cId="3598011827" sldId="298"/>
            <ac:picMk id="7" creationId="{61149CCB-4A67-8620-C998-798DB6728271}"/>
          </ac:picMkLst>
        </pc:picChg>
        <pc:picChg chg="del">
          <ac:chgData name="DARIO PRAWARA TEH WEI RONG" userId="1332e4ec-ce71-475b-a32a-299703817a3d" providerId="ADAL" clId="{FAA81434-3F80-4610-AABF-4C6D3A42C2D4}" dt="2023-11-26T09:35:53.142" v="3815" actId="478"/>
          <ac:picMkLst>
            <pc:docMk/>
            <pc:sldMk cId="3598011827" sldId="298"/>
            <ac:picMk id="16" creationId="{F941893B-BFD7-1F9D-138F-02894BD78BB3}"/>
          </ac:picMkLst>
        </pc:picChg>
        <pc:picChg chg="del">
          <ac:chgData name="DARIO PRAWARA TEH WEI RONG" userId="1332e4ec-ce71-475b-a32a-299703817a3d" providerId="ADAL" clId="{FAA81434-3F80-4610-AABF-4C6D3A42C2D4}" dt="2023-11-26T09:35:51.684" v="3814" actId="478"/>
          <ac:picMkLst>
            <pc:docMk/>
            <pc:sldMk cId="3598011827" sldId="298"/>
            <ac:picMk id="2050" creationId="{23F83808-0DB9-C9AD-C4B2-FF47E80589E4}"/>
          </ac:picMkLst>
        </pc:picChg>
        <pc:picChg chg="add del mod">
          <ac:chgData name="DARIO PRAWARA TEH WEI RONG" userId="1332e4ec-ce71-475b-a32a-299703817a3d" providerId="ADAL" clId="{FAA81434-3F80-4610-AABF-4C6D3A42C2D4}" dt="2023-11-26T09:45:06.864" v="3834" actId="478"/>
          <ac:picMkLst>
            <pc:docMk/>
            <pc:sldMk cId="3598011827" sldId="298"/>
            <ac:picMk id="3074" creationId="{4AD7C388-0AB0-CE9E-0368-553C8017FA49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09:59:54.207" v="4590" actId="1076"/>
        <pc:sldMkLst>
          <pc:docMk/>
          <pc:sldMk cId="255360552" sldId="299"/>
        </pc:sldMkLst>
        <pc:spChg chg="add mod">
          <ac:chgData name="DARIO PRAWARA TEH WEI RONG" userId="1332e4ec-ce71-475b-a32a-299703817a3d" providerId="ADAL" clId="{FAA81434-3F80-4610-AABF-4C6D3A42C2D4}" dt="2023-11-26T09:59:32.111" v="4583" actId="1076"/>
          <ac:spMkLst>
            <pc:docMk/>
            <pc:sldMk cId="255360552" sldId="299"/>
            <ac:spMk id="6" creationId="{2A8FAB3F-CB61-7718-CF4A-AE1F08E78D89}"/>
          </ac:spMkLst>
        </pc:spChg>
        <pc:spChg chg="del">
          <ac:chgData name="DARIO PRAWARA TEH WEI RONG" userId="1332e4ec-ce71-475b-a32a-299703817a3d" providerId="ADAL" clId="{FAA81434-3F80-4610-AABF-4C6D3A42C2D4}" dt="2023-11-26T09:53:37.756" v="4324" actId="478"/>
          <ac:spMkLst>
            <pc:docMk/>
            <pc:sldMk cId="255360552" sldId="299"/>
            <ac:spMk id="8" creationId="{64C9ECBA-F21A-5117-64F1-11B329FB4741}"/>
          </ac:spMkLst>
        </pc:spChg>
        <pc:spChg chg="add mod">
          <ac:chgData name="DARIO PRAWARA TEH WEI RONG" userId="1332e4ec-ce71-475b-a32a-299703817a3d" providerId="ADAL" clId="{FAA81434-3F80-4610-AABF-4C6D3A42C2D4}" dt="2023-11-26T09:57:09.410" v="4479" actId="1076"/>
          <ac:spMkLst>
            <pc:docMk/>
            <pc:sldMk cId="255360552" sldId="299"/>
            <ac:spMk id="9" creationId="{28F1F7B1-80A3-57E4-2E1B-C31DF6A9D984}"/>
          </ac:spMkLst>
        </pc:spChg>
        <pc:spChg chg="add mod">
          <ac:chgData name="DARIO PRAWARA TEH WEI RONG" userId="1332e4ec-ce71-475b-a32a-299703817a3d" providerId="ADAL" clId="{FAA81434-3F80-4610-AABF-4C6D3A42C2D4}" dt="2023-11-26T09:57:16.822" v="4480" actId="1076"/>
          <ac:spMkLst>
            <pc:docMk/>
            <pc:sldMk cId="255360552" sldId="299"/>
            <ac:spMk id="10" creationId="{1E0BFD64-D039-77E5-7076-1A3BDAC1D79C}"/>
          </ac:spMkLst>
        </pc:spChg>
        <pc:spChg chg="add del mod">
          <ac:chgData name="DARIO PRAWARA TEH WEI RONG" userId="1332e4ec-ce71-475b-a32a-299703817a3d" providerId="ADAL" clId="{FAA81434-3F80-4610-AABF-4C6D3A42C2D4}" dt="2023-11-26T09:57:24.248" v="4483" actId="478"/>
          <ac:spMkLst>
            <pc:docMk/>
            <pc:sldMk cId="255360552" sldId="299"/>
            <ac:spMk id="11" creationId="{7CAEA33F-B715-2094-B8D4-05D5019393B0}"/>
          </ac:spMkLst>
        </pc:spChg>
        <pc:spChg chg="del">
          <ac:chgData name="DARIO PRAWARA TEH WEI RONG" userId="1332e4ec-ce71-475b-a32a-299703817a3d" providerId="ADAL" clId="{FAA81434-3F80-4610-AABF-4C6D3A42C2D4}" dt="2023-11-26T09:53:37.756" v="4324" actId="478"/>
          <ac:spMkLst>
            <pc:docMk/>
            <pc:sldMk cId="255360552" sldId="299"/>
            <ac:spMk id="14" creationId="{78EDE5EF-4D5F-3D4B-CFC1-B4DF40C83E96}"/>
          </ac:spMkLst>
        </pc:spChg>
        <pc:spChg chg="add del mod">
          <ac:chgData name="DARIO PRAWARA TEH WEI RONG" userId="1332e4ec-ce71-475b-a32a-299703817a3d" providerId="ADAL" clId="{FAA81434-3F80-4610-AABF-4C6D3A42C2D4}" dt="2023-11-26T09:57:25.999" v="4484" actId="478"/>
          <ac:spMkLst>
            <pc:docMk/>
            <pc:sldMk cId="255360552" sldId="299"/>
            <ac:spMk id="15" creationId="{1299F11F-7B2E-46D7-84D5-AB71E1843E47}"/>
          </ac:spMkLst>
        </pc:spChg>
        <pc:spChg chg="add mod">
          <ac:chgData name="DARIO PRAWARA TEH WEI RONG" userId="1332e4ec-ce71-475b-a32a-299703817a3d" providerId="ADAL" clId="{FAA81434-3F80-4610-AABF-4C6D3A42C2D4}" dt="2023-11-26T09:59:16.156" v="4579" actId="1076"/>
          <ac:spMkLst>
            <pc:docMk/>
            <pc:sldMk cId="255360552" sldId="299"/>
            <ac:spMk id="16" creationId="{BE04FB72-3AFD-2FA3-6F3E-E7C2B68589B3}"/>
          </ac:spMkLst>
        </pc:spChg>
        <pc:picChg chg="add del mod">
          <ac:chgData name="DARIO PRAWARA TEH WEI RONG" userId="1332e4ec-ce71-475b-a32a-299703817a3d" providerId="ADAL" clId="{FAA81434-3F80-4610-AABF-4C6D3A42C2D4}" dt="2023-11-26T09:54:09.943" v="4367" actId="478"/>
          <ac:picMkLst>
            <pc:docMk/>
            <pc:sldMk cId="255360552" sldId="299"/>
            <ac:picMk id="2" creationId="{32B9A1D7-12ED-F60A-680D-EAC104874EC1}"/>
          </ac:picMkLst>
        </pc:picChg>
        <pc:picChg chg="del">
          <ac:chgData name="DARIO PRAWARA TEH WEI RONG" userId="1332e4ec-ce71-475b-a32a-299703817a3d" providerId="ADAL" clId="{FAA81434-3F80-4610-AABF-4C6D3A42C2D4}" dt="2023-11-26T09:53:26.430" v="4321" actId="478"/>
          <ac:picMkLst>
            <pc:docMk/>
            <pc:sldMk cId="255360552" sldId="299"/>
            <ac:picMk id="3" creationId="{E90D2222-F578-C698-0814-B415AE347F8C}"/>
          </ac:picMkLst>
        </pc:picChg>
        <pc:picChg chg="add del mod">
          <ac:chgData name="DARIO PRAWARA TEH WEI RONG" userId="1332e4ec-ce71-475b-a32a-299703817a3d" providerId="ADAL" clId="{FAA81434-3F80-4610-AABF-4C6D3A42C2D4}" dt="2023-11-26T09:55:52.346" v="4458" actId="478"/>
          <ac:picMkLst>
            <pc:docMk/>
            <pc:sldMk cId="255360552" sldId="299"/>
            <ac:picMk id="4" creationId="{70CBD9E9-A23E-804E-E071-5E808BABF829}"/>
          </ac:picMkLst>
        </pc:picChg>
        <pc:picChg chg="del">
          <ac:chgData name="DARIO PRAWARA TEH WEI RONG" userId="1332e4ec-ce71-475b-a32a-299703817a3d" providerId="ADAL" clId="{FAA81434-3F80-4610-AABF-4C6D3A42C2D4}" dt="2023-11-26T09:53:35.465" v="4322" actId="478"/>
          <ac:picMkLst>
            <pc:docMk/>
            <pc:sldMk cId="255360552" sldId="299"/>
            <ac:picMk id="5" creationId="{B9586B96-AF12-AD0A-8CB3-62E8D55C823F}"/>
          </ac:picMkLst>
        </pc:picChg>
        <pc:picChg chg="del">
          <ac:chgData name="DARIO PRAWARA TEH WEI RONG" userId="1332e4ec-ce71-475b-a32a-299703817a3d" providerId="ADAL" clId="{FAA81434-3F80-4610-AABF-4C6D3A42C2D4}" dt="2023-11-26T09:53:36.324" v="4323" actId="478"/>
          <ac:picMkLst>
            <pc:docMk/>
            <pc:sldMk cId="255360552" sldId="299"/>
            <ac:picMk id="7" creationId="{61149CCB-4A67-8620-C998-798DB6728271}"/>
          </ac:picMkLst>
        </pc:picChg>
        <pc:picChg chg="add del mod">
          <ac:chgData name="DARIO PRAWARA TEH WEI RONG" userId="1332e4ec-ce71-475b-a32a-299703817a3d" providerId="ADAL" clId="{FAA81434-3F80-4610-AABF-4C6D3A42C2D4}" dt="2023-11-26T09:57:22.272" v="4481" actId="478"/>
          <ac:picMkLst>
            <pc:docMk/>
            <pc:sldMk cId="255360552" sldId="299"/>
            <ac:picMk id="12" creationId="{699D6BA1-E7F4-7A6C-0CE1-F1844D99788F}"/>
          </ac:picMkLst>
        </pc:picChg>
        <pc:picChg chg="add del mod">
          <ac:chgData name="DARIO PRAWARA TEH WEI RONG" userId="1332e4ec-ce71-475b-a32a-299703817a3d" providerId="ADAL" clId="{FAA81434-3F80-4610-AABF-4C6D3A42C2D4}" dt="2023-11-26T09:57:23.107" v="4482" actId="478"/>
          <ac:picMkLst>
            <pc:docMk/>
            <pc:sldMk cId="255360552" sldId="299"/>
            <ac:picMk id="13" creationId="{46B08DBF-E254-9018-05A2-8BCF2734F8D0}"/>
          </ac:picMkLst>
        </pc:picChg>
        <pc:picChg chg="add mod">
          <ac:chgData name="DARIO PRAWARA TEH WEI RONG" userId="1332e4ec-ce71-475b-a32a-299703817a3d" providerId="ADAL" clId="{FAA81434-3F80-4610-AABF-4C6D3A42C2D4}" dt="2023-11-26T09:59:33.855" v="4584" actId="1076"/>
          <ac:picMkLst>
            <pc:docMk/>
            <pc:sldMk cId="255360552" sldId="299"/>
            <ac:picMk id="18" creationId="{E2A80D01-B8B5-FA39-6089-71008E09681E}"/>
          </ac:picMkLst>
        </pc:picChg>
        <pc:picChg chg="add mod">
          <ac:chgData name="DARIO PRAWARA TEH WEI RONG" userId="1332e4ec-ce71-475b-a32a-299703817a3d" providerId="ADAL" clId="{FAA81434-3F80-4610-AABF-4C6D3A42C2D4}" dt="2023-11-26T09:59:54.207" v="4590" actId="1076"/>
          <ac:picMkLst>
            <pc:docMk/>
            <pc:sldMk cId="255360552" sldId="299"/>
            <ac:picMk id="20" creationId="{77F56AC6-12AA-C315-2C3E-7A893E76AFD9}"/>
          </ac:picMkLst>
        </pc:picChg>
        <pc:picChg chg="add del mod">
          <ac:chgData name="DARIO PRAWARA TEH WEI RONG" userId="1332e4ec-ce71-475b-a32a-299703817a3d" providerId="ADAL" clId="{FAA81434-3F80-4610-AABF-4C6D3A42C2D4}" dt="2023-11-26T09:58:57.626" v="4573" actId="478"/>
          <ac:picMkLst>
            <pc:docMk/>
            <pc:sldMk cId="255360552" sldId="299"/>
            <ac:picMk id="22" creationId="{396DB07D-D667-8010-7642-B66E137D5EED}"/>
          </ac:picMkLst>
        </pc:picChg>
        <pc:picChg chg="add mod">
          <ac:chgData name="DARIO PRAWARA TEH WEI RONG" userId="1332e4ec-ce71-475b-a32a-299703817a3d" providerId="ADAL" clId="{FAA81434-3F80-4610-AABF-4C6D3A42C2D4}" dt="2023-11-26T09:59:21.850" v="4582" actId="1076"/>
          <ac:picMkLst>
            <pc:docMk/>
            <pc:sldMk cId="255360552" sldId="299"/>
            <ac:picMk id="4098" creationId="{366ED838-8391-EA0F-CDBD-7EFED0DEBDB9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10:10:25.060" v="5447" actId="1076"/>
        <pc:sldMkLst>
          <pc:docMk/>
          <pc:sldMk cId="2562535481" sldId="300"/>
        </pc:sldMkLst>
        <pc:spChg chg="add mod">
          <ac:chgData name="DARIO PRAWARA TEH WEI RONG" userId="1332e4ec-ce71-475b-a32a-299703817a3d" providerId="ADAL" clId="{FAA81434-3F80-4610-AABF-4C6D3A42C2D4}" dt="2023-11-26T10:02:31.369" v="4758" actId="14100"/>
          <ac:spMkLst>
            <pc:docMk/>
            <pc:sldMk cId="2562535481" sldId="300"/>
            <ac:spMk id="2" creationId="{78CAC631-5E66-1451-E9DA-22C65B6EA89C}"/>
          </ac:spMkLst>
        </pc:spChg>
        <pc:spChg chg="add mod">
          <ac:chgData name="DARIO PRAWARA TEH WEI RONG" userId="1332e4ec-ce71-475b-a32a-299703817a3d" providerId="ADAL" clId="{FAA81434-3F80-4610-AABF-4C6D3A42C2D4}" dt="2023-11-26T10:09:24.888" v="5401" actId="1076"/>
          <ac:spMkLst>
            <pc:docMk/>
            <pc:sldMk cId="2562535481" sldId="300"/>
            <ac:spMk id="3" creationId="{9D9D793A-1A2A-957A-5D50-1AA099135481}"/>
          </ac:spMkLst>
        </pc:spChg>
        <pc:spChg chg="add mod">
          <ac:chgData name="DARIO PRAWARA TEH WEI RONG" userId="1332e4ec-ce71-475b-a32a-299703817a3d" providerId="ADAL" clId="{FAA81434-3F80-4610-AABF-4C6D3A42C2D4}" dt="2023-11-26T10:05:47.614" v="4948" actId="1076"/>
          <ac:spMkLst>
            <pc:docMk/>
            <pc:sldMk cId="2562535481" sldId="300"/>
            <ac:spMk id="4" creationId="{344F4E2B-C330-9C78-D4EC-EDC12007019D}"/>
          </ac:spMkLst>
        </pc:spChg>
        <pc:spChg chg="add mod">
          <ac:chgData name="DARIO PRAWARA TEH WEI RONG" userId="1332e4ec-ce71-475b-a32a-299703817a3d" providerId="ADAL" clId="{FAA81434-3F80-4610-AABF-4C6D3A42C2D4}" dt="2023-11-26T10:10:25.060" v="5447" actId="1076"/>
          <ac:spMkLst>
            <pc:docMk/>
            <pc:sldMk cId="2562535481" sldId="300"/>
            <ac:spMk id="5" creationId="{7F727E0A-77A5-4284-1428-D423A064A5DD}"/>
          </ac:spMkLst>
        </pc:spChg>
        <pc:spChg chg="del">
          <ac:chgData name="DARIO PRAWARA TEH WEI RONG" userId="1332e4ec-ce71-475b-a32a-299703817a3d" providerId="ADAL" clId="{FAA81434-3F80-4610-AABF-4C6D3A42C2D4}" dt="2023-11-26T10:00:44.761" v="4628" actId="478"/>
          <ac:spMkLst>
            <pc:docMk/>
            <pc:sldMk cId="2562535481" sldId="300"/>
            <ac:spMk id="6" creationId="{2A8FAB3F-CB61-7718-CF4A-AE1F08E78D89}"/>
          </ac:spMkLst>
        </pc:spChg>
        <pc:spChg chg="del">
          <ac:chgData name="DARIO PRAWARA TEH WEI RONG" userId="1332e4ec-ce71-475b-a32a-299703817a3d" providerId="ADAL" clId="{FAA81434-3F80-4610-AABF-4C6D3A42C2D4}" dt="2023-11-26T10:00:44.761" v="4628" actId="478"/>
          <ac:spMkLst>
            <pc:docMk/>
            <pc:sldMk cId="2562535481" sldId="300"/>
            <ac:spMk id="9" creationId="{28F1F7B1-80A3-57E4-2E1B-C31DF6A9D984}"/>
          </ac:spMkLst>
        </pc:spChg>
        <pc:spChg chg="del">
          <ac:chgData name="DARIO PRAWARA TEH WEI RONG" userId="1332e4ec-ce71-475b-a32a-299703817a3d" providerId="ADAL" clId="{FAA81434-3F80-4610-AABF-4C6D3A42C2D4}" dt="2023-11-26T10:00:46.370" v="4629" actId="478"/>
          <ac:spMkLst>
            <pc:docMk/>
            <pc:sldMk cId="2562535481" sldId="300"/>
            <ac:spMk id="10" creationId="{1E0BFD64-D039-77E5-7076-1A3BDAC1D79C}"/>
          </ac:spMkLst>
        </pc:spChg>
        <pc:spChg chg="del">
          <ac:chgData name="DARIO PRAWARA TEH WEI RONG" userId="1332e4ec-ce71-475b-a32a-299703817a3d" providerId="ADAL" clId="{FAA81434-3F80-4610-AABF-4C6D3A42C2D4}" dt="2023-11-26T10:00:44.761" v="4628" actId="478"/>
          <ac:spMkLst>
            <pc:docMk/>
            <pc:sldMk cId="2562535481" sldId="300"/>
            <ac:spMk id="16" creationId="{BE04FB72-3AFD-2FA3-6F3E-E7C2B68589B3}"/>
          </ac:spMkLst>
        </pc:spChg>
        <pc:spChg chg="mod">
          <ac:chgData name="DARIO PRAWARA TEH WEI RONG" userId="1332e4ec-ce71-475b-a32a-299703817a3d" providerId="ADAL" clId="{FAA81434-3F80-4610-AABF-4C6D3A42C2D4}" dt="2023-11-26T10:00:41.374" v="4627" actId="20577"/>
          <ac:spMkLst>
            <pc:docMk/>
            <pc:sldMk cId="2562535481" sldId="300"/>
            <ac:spMk id="1014" creationId="{00000000-0000-0000-0000-000000000000}"/>
          </ac:spMkLst>
        </pc:spChg>
        <pc:picChg chg="del">
          <ac:chgData name="DARIO PRAWARA TEH WEI RONG" userId="1332e4ec-ce71-475b-a32a-299703817a3d" providerId="ADAL" clId="{FAA81434-3F80-4610-AABF-4C6D3A42C2D4}" dt="2023-11-26T10:00:44.761" v="4628" actId="478"/>
          <ac:picMkLst>
            <pc:docMk/>
            <pc:sldMk cId="2562535481" sldId="300"/>
            <ac:picMk id="18" creationId="{E2A80D01-B8B5-FA39-6089-71008E09681E}"/>
          </ac:picMkLst>
        </pc:picChg>
        <pc:picChg chg="del">
          <ac:chgData name="DARIO PRAWARA TEH WEI RONG" userId="1332e4ec-ce71-475b-a32a-299703817a3d" providerId="ADAL" clId="{FAA81434-3F80-4610-AABF-4C6D3A42C2D4}" dt="2023-11-26T10:00:44.761" v="4628" actId="478"/>
          <ac:picMkLst>
            <pc:docMk/>
            <pc:sldMk cId="2562535481" sldId="300"/>
            <ac:picMk id="20" creationId="{77F56AC6-12AA-C315-2C3E-7A893E76AFD9}"/>
          </ac:picMkLst>
        </pc:picChg>
        <pc:picChg chg="del">
          <ac:chgData name="DARIO PRAWARA TEH WEI RONG" userId="1332e4ec-ce71-475b-a32a-299703817a3d" providerId="ADAL" clId="{FAA81434-3F80-4610-AABF-4C6D3A42C2D4}" dt="2023-11-26T10:00:44.761" v="4628" actId="478"/>
          <ac:picMkLst>
            <pc:docMk/>
            <pc:sldMk cId="2562535481" sldId="300"/>
            <ac:picMk id="4098" creationId="{366ED838-8391-EA0F-CDBD-7EFED0DEBDB9}"/>
          </ac:picMkLst>
        </pc:picChg>
        <pc:picChg chg="add mod">
          <ac:chgData name="DARIO PRAWARA TEH WEI RONG" userId="1332e4ec-ce71-475b-a32a-299703817a3d" providerId="ADAL" clId="{FAA81434-3F80-4610-AABF-4C6D3A42C2D4}" dt="2023-11-26T10:09:53.669" v="5422" actId="1076"/>
          <ac:picMkLst>
            <pc:docMk/>
            <pc:sldMk cId="2562535481" sldId="300"/>
            <ac:picMk id="5122" creationId="{6626E2DB-1D0C-25E6-1863-D4052FF2B0CB}"/>
          </ac:picMkLst>
        </pc:picChg>
        <pc:picChg chg="add mod">
          <ac:chgData name="DARIO PRAWARA TEH WEI RONG" userId="1332e4ec-ce71-475b-a32a-299703817a3d" providerId="ADAL" clId="{FAA81434-3F80-4610-AABF-4C6D3A42C2D4}" dt="2023-11-26T10:09:57.961" v="5423" actId="1076"/>
          <ac:picMkLst>
            <pc:docMk/>
            <pc:sldMk cId="2562535481" sldId="300"/>
            <ac:picMk id="5124" creationId="{00B00B54-DB73-16D3-46EF-8973658F5613}"/>
          </ac:picMkLst>
        </pc:picChg>
        <pc:cxnChg chg="add mod">
          <ac:chgData name="DARIO PRAWARA TEH WEI RONG" userId="1332e4ec-ce71-475b-a32a-299703817a3d" providerId="ADAL" clId="{FAA81434-3F80-4610-AABF-4C6D3A42C2D4}" dt="2023-11-26T10:09:28.494" v="5402" actId="1076"/>
          <ac:cxnSpMkLst>
            <pc:docMk/>
            <pc:sldMk cId="2562535481" sldId="300"/>
            <ac:cxnSpMk id="8" creationId="{3FBB492A-077F-3C6C-AD29-10833EEF0B66}"/>
          </ac:cxnSpMkLst>
        </pc:cxnChg>
      </pc:sldChg>
      <pc:sldChg chg="addSp delSp modSp add mod">
        <pc:chgData name="DARIO PRAWARA TEH WEI RONG" userId="1332e4ec-ce71-475b-a32a-299703817a3d" providerId="ADAL" clId="{FAA81434-3F80-4610-AABF-4C6D3A42C2D4}" dt="2023-11-26T11:18:20.792" v="6801" actId="20577"/>
        <pc:sldMkLst>
          <pc:docMk/>
          <pc:sldMk cId="3093610379" sldId="301"/>
        </pc:sldMkLst>
        <pc:spChg chg="mod">
          <ac:chgData name="DARIO PRAWARA TEH WEI RONG" userId="1332e4ec-ce71-475b-a32a-299703817a3d" providerId="ADAL" clId="{FAA81434-3F80-4610-AABF-4C6D3A42C2D4}" dt="2023-11-26T11:13:58.569" v="6737" actId="20577"/>
          <ac:spMkLst>
            <pc:docMk/>
            <pc:sldMk cId="3093610379" sldId="301"/>
            <ac:spMk id="45" creationId="{EEC16D66-F2C6-673B-E3A3-EB5820501DBB}"/>
          </ac:spMkLst>
        </pc:spChg>
        <pc:spChg chg="add del mod">
          <ac:chgData name="DARIO PRAWARA TEH WEI RONG" userId="1332e4ec-ce71-475b-a32a-299703817a3d" providerId="ADAL" clId="{FAA81434-3F80-4610-AABF-4C6D3A42C2D4}" dt="2023-11-26T11:14:29.750" v="6751" actId="20577"/>
          <ac:spMkLst>
            <pc:docMk/>
            <pc:sldMk cId="3093610379" sldId="301"/>
            <ac:spMk id="56" creationId="{90A02ADC-33B2-6E9C-91D4-3056CFCFDD15}"/>
          </ac:spMkLst>
        </pc:spChg>
        <pc:spChg chg="mod">
          <ac:chgData name="DARIO PRAWARA TEH WEI RONG" userId="1332e4ec-ce71-475b-a32a-299703817a3d" providerId="ADAL" clId="{FAA81434-3F80-4610-AABF-4C6D3A42C2D4}" dt="2023-11-26T11:14:48.096" v="6767" actId="20577"/>
          <ac:spMkLst>
            <pc:docMk/>
            <pc:sldMk cId="3093610379" sldId="301"/>
            <ac:spMk id="57" creationId="{AF440D8F-9BCA-0CEC-9410-3A04CA54745A}"/>
          </ac:spMkLst>
        </pc:spChg>
        <pc:spChg chg="mod">
          <ac:chgData name="DARIO PRAWARA TEH WEI RONG" userId="1332e4ec-ce71-475b-a32a-299703817a3d" providerId="ADAL" clId="{FAA81434-3F80-4610-AABF-4C6D3A42C2D4}" dt="2023-11-26T11:17:28.397" v="6785" actId="20577"/>
          <ac:spMkLst>
            <pc:docMk/>
            <pc:sldMk cId="3093610379" sldId="301"/>
            <ac:spMk id="58" creationId="{B765D19F-470E-F05A-45E0-ECA13E4C6A2C}"/>
          </ac:spMkLst>
        </pc:spChg>
        <pc:spChg chg="mod">
          <ac:chgData name="DARIO PRAWARA TEH WEI RONG" userId="1332e4ec-ce71-475b-a32a-299703817a3d" providerId="ADAL" clId="{FAA81434-3F80-4610-AABF-4C6D3A42C2D4}" dt="2023-11-26T11:18:20.792" v="6801" actId="20577"/>
          <ac:spMkLst>
            <pc:docMk/>
            <pc:sldMk cId="3093610379" sldId="301"/>
            <ac:spMk id="59" creationId="{8F83DBC0-CFC8-8C15-00C1-C8FDB23B1B01}"/>
          </ac:spMkLst>
        </pc:spChg>
        <pc:spChg chg="mod">
          <ac:chgData name="DARIO PRAWARA TEH WEI RONG" userId="1332e4ec-ce71-475b-a32a-299703817a3d" providerId="ADAL" clId="{FAA81434-3F80-4610-AABF-4C6D3A42C2D4}" dt="2023-11-26T11:09:26.370" v="6713" actId="1076"/>
          <ac:spMkLst>
            <pc:docMk/>
            <pc:sldMk cId="3093610379" sldId="301"/>
            <ac:spMk id="962" creationId="{4EFEFB7D-5D5E-ECD0-3EF8-BD71E01FDD24}"/>
          </ac:spMkLst>
        </pc:spChg>
        <pc:spChg chg="mod">
          <ac:chgData name="DARIO PRAWARA TEH WEI RONG" userId="1332e4ec-ce71-475b-a32a-299703817a3d" providerId="ADAL" clId="{FAA81434-3F80-4610-AABF-4C6D3A42C2D4}" dt="2023-11-26T10:51:35.597" v="6606" actId="20577"/>
          <ac:spMkLst>
            <pc:docMk/>
            <pc:sldMk cId="3093610379" sldId="301"/>
            <ac:spMk id="1014" creationId="{00000000-0000-0000-0000-000000000000}"/>
          </ac:spMkLst>
        </pc:spChg>
      </pc:sldChg>
      <pc:sldChg chg="addSp delSp modSp add mod ord">
        <pc:chgData name="DARIO PRAWARA TEH WEI RONG" userId="1332e4ec-ce71-475b-a32a-299703817a3d" providerId="ADAL" clId="{FAA81434-3F80-4610-AABF-4C6D3A42C2D4}" dt="2023-11-26T16:16:45.987" v="9641" actId="1076"/>
        <pc:sldMkLst>
          <pc:docMk/>
          <pc:sldMk cId="295728119" sldId="302"/>
        </pc:sldMkLst>
        <pc:spChg chg="del">
          <ac:chgData name="DARIO PRAWARA TEH WEI RONG" userId="1332e4ec-ce71-475b-a32a-299703817a3d" providerId="ADAL" clId="{FAA81434-3F80-4610-AABF-4C6D3A42C2D4}" dt="2023-11-26T10:55:10.427" v="6643" actId="478"/>
          <ac:spMkLst>
            <pc:docMk/>
            <pc:sldMk cId="295728119" sldId="302"/>
            <ac:spMk id="2" creationId="{78CAC631-5E66-1451-E9DA-22C65B6EA89C}"/>
          </ac:spMkLst>
        </pc:spChg>
        <pc:spChg chg="del">
          <ac:chgData name="DARIO PRAWARA TEH WEI RONG" userId="1332e4ec-ce71-475b-a32a-299703817a3d" providerId="ADAL" clId="{FAA81434-3F80-4610-AABF-4C6D3A42C2D4}" dt="2023-11-26T10:55:10.427" v="6643" actId="478"/>
          <ac:spMkLst>
            <pc:docMk/>
            <pc:sldMk cId="295728119" sldId="302"/>
            <ac:spMk id="3" creationId="{9D9D793A-1A2A-957A-5D50-1AA099135481}"/>
          </ac:spMkLst>
        </pc:spChg>
        <pc:spChg chg="del">
          <ac:chgData name="DARIO PRAWARA TEH WEI RONG" userId="1332e4ec-ce71-475b-a32a-299703817a3d" providerId="ADAL" clId="{FAA81434-3F80-4610-AABF-4C6D3A42C2D4}" dt="2023-11-26T10:55:10.427" v="6643" actId="478"/>
          <ac:spMkLst>
            <pc:docMk/>
            <pc:sldMk cId="295728119" sldId="302"/>
            <ac:spMk id="4" creationId="{344F4E2B-C330-9C78-D4EC-EDC12007019D}"/>
          </ac:spMkLst>
        </pc:spChg>
        <pc:spChg chg="del">
          <ac:chgData name="DARIO PRAWARA TEH WEI RONG" userId="1332e4ec-ce71-475b-a32a-299703817a3d" providerId="ADAL" clId="{FAA81434-3F80-4610-AABF-4C6D3A42C2D4}" dt="2023-11-26T10:55:10.427" v="6643" actId="478"/>
          <ac:spMkLst>
            <pc:docMk/>
            <pc:sldMk cId="295728119" sldId="302"/>
            <ac:spMk id="5" creationId="{7F727E0A-77A5-4284-1428-D423A064A5DD}"/>
          </ac:spMkLst>
        </pc:spChg>
        <pc:spChg chg="add mod">
          <ac:chgData name="DARIO PRAWARA TEH WEI RONG" userId="1332e4ec-ce71-475b-a32a-299703817a3d" providerId="ADAL" clId="{FAA81434-3F80-4610-AABF-4C6D3A42C2D4}" dt="2023-11-26T16:16:45.987" v="9641" actId="1076"/>
          <ac:spMkLst>
            <pc:docMk/>
            <pc:sldMk cId="295728119" sldId="302"/>
            <ac:spMk id="9" creationId="{F6EEC70E-4250-6B07-6EF4-22579EC55825}"/>
          </ac:spMkLst>
        </pc:spChg>
        <pc:spChg chg="mod">
          <ac:chgData name="DARIO PRAWARA TEH WEI RONG" userId="1332e4ec-ce71-475b-a32a-299703817a3d" providerId="ADAL" clId="{FAA81434-3F80-4610-AABF-4C6D3A42C2D4}" dt="2023-11-26T10:55:05.156" v="6642" actId="20577"/>
          <ac:spMkLst>
            <pc:docMk/>
            <pc:sldMk cId="295728119" sldId="302"/>
            <ac:spMk id="1014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6:16:23.621" v="9635" actId="14100"/>
          <ac:picMkLst>
            <pc:docMk/>
            <pc:sldMk cId="295728119" sldId="302"/>
            <ac:picMk id="7" creationId="{44D505C2-8E4E-49D9-FF4F-F2442F2D01DD}"/>
          </ac:picMkLst>
        </pc:picChg>
        <pc:picChg chg="del">
          <ac:chgData name="DARIO PRAWARA TEH WEI RONG" userId="1332e4ec-ce71-475b-a32a-299703817a3d" providerId="ADAL" clId="{FAA81434-3F80-4610-AABF-4C6D3A42C2D4}" dt="2023-11-26T10:55:10.427" v="6643" actId="478"/>
          <ac:picMkLst>
            <pc:docMk/>
            <pc:sldMk cId="295728119" sldId="302"/>
            <ac:picMk id="5122" creationId="{6626E2DB-1D0C-25E6-1863-D4052FF2B0CB}"/>
          </ac:picMkLst>
        </pc:picChg>
        <pc:picChg chg="del">
          <ac:chgData name="DARIO PRAWARA TEH WEI RONG" userId="1332e4ec-ce71-475b-a32a-299703817a3d" providerId="ADAL" clId="{FAA81434-3F80-4610-AABF-4C6D3A42C2D4}" dt="2023-11-26T10:55:10.427" v="6643" actId="478"/>
          <ac:picMkLst>
            <pc:docMk/>
            <pc:sldMk cId="295728119" sldId="302"/>
            <ac:picMk id="5124" creationId="{00B00B54-DB73-16D3-46EF-8973658F5613}"/>
          </ac:picMkLst>
        </pc:picChg>
        <pc:picChg chg="add del mod">
          <ac:chgData name="DARIO PRAWARA TEH WEI RONG" userId="1332e4ec-ce71-475b-a32a-299703817a3d" providerId="ADAL" clId="{FAA81434-3F80-4610-AABF-4C6D3A42C2D4}" dt="2023-11-26T11:08:04.231" v="6673" actId="21"/>
          <ac:picMkLst>
            <pc:docMk/>
            <pc:sldMk cId="295728119" sldId="302"/>
            <ac:picMk id="9218" creationId="{76DF0F50-42AE-9E1E-5DFB-0160FC424E6F}"/>
          </ac:picMkLst>
        </pc:picChg>
        <pc:cxnChg chg="del">
          <ac:chgData name="DARIO PRAWARA TEH WEI RONG" userId="1332e4ec-ce71-475b-a32a-299703817a3d" providerId="ADAL" clId="{FAA81434-3F80-4610-AABF-4C6D3A42C2D4}" dt="2023-11-26T10:55:10.427" v="6643" actId="478"/>
          <ac:cxnSpMkLst>
            <pc:docMk/>
            <pc:sldMk cId="295728119" sldId="302"/>
            <ac:cxnSpMk id="8" creationId="{3FBB492A-077F-3C6C-AD29-10833EEF0B66}"/>
          </ac:cxnSpMkLst>
        </pc:cxnChg>
      </pc:sldChg>
      <pc:sldChg chg="addSp delSp modSp add mod">
        <pc:chgData name="DARIO PRAWARA TEH WEI RONG" userId="1332e4ec-ce71-475b-a32a-299703817a3d" providerId="ADAL" clId="{FAA81434-3F80-4610-AABF-4C6D3A42C2D4}" dt="2023-11-26T16:23:19.304" v="9890" actId="1076"/>
        <pc:sldMkLst>
          <pc:docMk/>
          <pc:sldMk cId="221697348" sldId="303"/>
        </pc:sldMkLst>
        <pc:spChg chg="add del mod">
          <ac:chgData name="DARIO PRAWARA TEH WEI RONG" userId="1332e4ec-ce71-475b-a32a-299703817a3d" providerId="ADAL" clId="{FAA81434-3F80-4610-AABF-4C6D3A42C2D4}" dt="2023-11-26T16:18:29.493" v="9715" actId="478"/>
          <ac:spMkLst>
            <pc:docMk/>
            <pc:sldMk cId="221697348" sldId="303"/>
            <ac:spMk id="3" creationId="{E3D82112-204C-8D25-110E-3306B86B1EC0}"/>
          </ac:spMkLst>
        </pc:spChg>
        <pc:spChg chg="add mod">
          <ac:chgData name="DARIO PRAWARA TEH WEI RONG" userId="1332e4ec-ce71-475b-a32a-299703817a3d" providerId="ADAL" clId="{FAA81434-3F80-4610-AABF-4C6D3A42C2D4}" dt="2023-11-26T16:22:19.615" v="9824" actId="14100"/>
          <ac:spMkLst>
            <pc:docMk/>
            <pc:sldMk cId="221697348" sldId="303"/>
            <ac:spMk id="5" creationId="{FF3589AB-D63E-339A-0EAB-1FA7143DEF3D}"/>
          </ac:spMkLst>
        </pc:spChg>
        <pc:spChg chg="add mod">
          <ac:chgData name="DARIO PRAWARA TEH WEI RONG" userId="1332e4ec-ce71-475b-a32a-299703817a3d" providerId="ADAL" clId="{FAA81434-3F80-4610-AABF-4C6D3A42C2D4}" dt="2023-11-26T16:21:55.377" v="9820" actId="1076"/>
          <ac:spMkLst>
            <pc:docMk/>
            <pc:sldMk cId="221697348" sldId="303"/>
            <ac:spMk id="6" creationId="{2A1B868C-D611-9A02-8044-D260C8CE6C7E}"/>
          </ac:spMkLst>
        </pc:spChg>
        <pc:spChg chg="add mod">
          <ac:chgData name="DARIO PRAWARA TEH WEI RONG" userId="1332e4ec-ce71-475b-a32a-299703817a3d" providerId="ADAL" clId="{FAA81434-3F80-4610-AABF-4C6D3A42C2D4}" dt="2023-11-26T16:23:16.256" v="9888" actId="1076"/>
          <ac:spMkLst>
            <pc:docMk/>
            <pc:sldMk cId="221697348" sldId="303"/>
            <ac:spMk id="7" creationId="{ECA5EE45-F110-E3F2-8C11-9B5E7EA7BC65}"/>
          </ac:spMkLst>
        </pc:spChg>
        <pc:spChg chg="add mod">
          <ac:chgData name="DARIO PRAWARA TEH WEI RONG" userId="1332e4ec-ce71-475b-a32a-299703817a3d" providerId="ADAL" clId="{FAA81434-3F80-4610-AABF-4C6D3A42C2D4}" dt="2023-11-26T16:23:19.304" v="9890" actId="1076"/>
          <ac:spMkLst>
            <pc:docMk/>
            <pc:sldMk cId="221697348" sldId="303"/>
            <ac:spMk id="8" creationId="{4BF646C9-CA13-500B-1001-56E688A38EC1}"/>
          </ac:spMkLst>
        </pc:spChg>
        <pc:picChg chg="add mod">
          <ac:chgData name="DARIO PRAWARA TEH WEI RONG" userId="1332e4ec-ce71-475b-a32a-299703817a3d" providerId="ADAL" clId="{FAA81434-3F80-4610-AABF-4C6D3A42C2D4}" dt="2023-11-26T16:22:38.610" v="9826" actId="1076"/>
          <ac:picMkLst>
            <pc:docMk/>
            <pc:sldMk cId="221697348" sldId="303"/>
            <ac:picMk id="2" creationId="{A4DA566A-CC31-594E-2B05-94E18C94F739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22:56:53.744" v="11678" actId="1037"/>
        <pc:sldMkLst>
          <pc:docMk/>
          <pc:sldMk cId="3738501656" sldId="304"/>
        </pc:sldMkLst>
        <pc:spChg chg="add mod">
          <ac:chgData name="DARIO PRAWARA TEH WEI RONG" userId="1332e4ec-ce71-475b-a32a-299703817a3d" providerId="ADAL" clId="{FAA81434-3F80-4610-AABF-4C6D3A42C2D4}" dt="2023-11-26T22:56:53.744" v="11678" actId="1037"/>
          <ac:spMkLst>
            <pc:docMk/>
            <pc:sldMk cId="3738501656" sldId="304"/>
            <ac:spMk id="4" creationId="{15AB0BFB-944B-0FD8-C41C-BE10E488734D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17" creationId="{88BEC975-14D1-0770-47F8-F8F4B3451F2F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24" creationId="{5ECA8949-0001-9BD6-F5F1-97E96CBCD74F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25" creationId="{2A0456B0-18B5-9E4B-1BED-3A7F3A7E9E23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26" creationId="{5920E959-52D0-18A6-5298-E6B373359070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27" creationId="{BF2815A5-1D1C-7CD2-5CC5-C60C15935E24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37" creationId="{573FC288-FC21-9F0F-471F-BACA9C61AE4E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38" creationId="{227906D2-0E0F-79C6-AC1E-964CBD4B0FEE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39" creationId="{53FA6F5F-B4AC-8C46-5750-90098A204D02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40" creationId="{FD3122F6-22D3-3115-F576-81BA4F50274A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41" creationId="{BBD10F9B-145E-FA93-7492-C6E37AB80DD2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42" creationId="{3AD1E9E6-519E-3DA9-AFAF-552B338275B1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43" creationId="{20E88394-EAFA-ADE0-1CC9-F7E1F01FD063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45" creationId="{EEC16D66-F2C6-673B-E3A3-EB5820501DBB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56" creationId="{90A02ADC-33B2-6E9C-91D4-3056CFCFDD15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57" creationId="{AF440D8F-9BCA-0CEC-9410-3A04CA54745A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58" creationId="{B765D19F-470E-F05A-45E0-ECA13E4C6A2C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59" creationId="{8F83DBC0-CFC8-8C15-00C1-C8FDB23B1B01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962" creationId="{4EFEFB7D-5D5E-ECD0-3EF8-BD71E01FDD24}"/>
          </ac:spMkLst>
        </pc:spChg>
        <pc:spChg chg="del">
          <ac:chgData name="DARIO PRAWARA TEH WEI RONG" userId="1332e4ec-ce71-475b-a32a-299703817a3d" providerId="ADAL" clId="{FAA81434-3F80-4610-AABF-4C6D3A42C2D4}" dt="2023-11-26T10:55:37.023" v="6647" actId="478"/>
          <ac:spMkLst>
            <pc:docMk/>
            <pc:sldMk cId="3738501656" sldId="304"/>
            <ac:spMk id="963" creationId="{6C1F556F-2EAA-AB3C-CB40-5F74D00A2A66}"/>
          </ac:spMkLst>
        </pc:spChg>
        <pc:spChg chg="mod">
          <ac:chgData name="DARIO PRAWARA TEH WEI RONG" userId="1332e4ec-ce71-475b-a32a-299703817a3d" providerId="ADAL" clId="{FAA81434-3F80-4610-AABF-4C6D3A42C2D4}" dt="2023-11-26T11:03:49.049" v="6666" actId="20577"/>
          <ac:spMkLst>
            <pc:docMk/>
            <pc:sldMk cId="3738501656" sldId="304"/>
            <ac:spMk id="1014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5:59:53.393" v="9230" actId="1076"/>
          <ac:picMkLst>
            <pc:docMk/>
            <pc:sldMk cId="3738501656" sldId="304"/>
            <ac:picMk id="3" creationId="{8152FD7D-A0F7-F047-4487-96C0819E3846}"/>
          </ac:picMkLst>
        </pc:picChg>
        <pc:picChg chg="del">
          <ac:chgData name="DARIO PRAWARA TEH WEI RONG" userId="1332e4ec-ce71-475b-a32a-299703817a3d" providerId="ADAL" clId="{FAA81434-3F80-4610-AABF-4C6D3A42C2D4}" dt="2023-11-26T10:55:37.023" v="6647" actId="478"/>
          <ac:picMkLst>
            <pc:docMk/>
            <pc:sldMk cId="3738501656" sldId="304"/>
            <ac:picMk id="961" creationId="{9F16351B-919C-4B0A-A6D9-4C35F59BDF7F}"/>
          </ac:picMkLst>
        </pc:picChg>
        <pc:picChg chg="add del mod">
          <ac:chgData name="DARIO PRAWARA TEH WEI RONG" userId="1332e4ec-ce71-475b-a32a-299703817a3d" providerId="ADAL" clId="{FAA81434-3F80-4610-AABF-4C6D3A42C2D4}" dt="2023-11-26T11:08:23.026" v="6677" actId="21"/>
          <ac:picMkLst>
            <pc:docMk/>
            <pc:sldMk cId="3738501656" sldId="304"/>
            <ac:picMk id="7170" creationId="{C54CBB6D-909D-D99F-9234-52775A866902}"/>
          </ac:picMkLst>
        </pc:picChg>
        <pc:cxnChg chg="del">
          <ac:chgData name="DARIO PRAWARA TEH WEI RONG" userId="1332e4ec-ce71-475b-a32a-299703817a3d" providerId="ADAL" clId="{FAA81434-3F80-4610-AABF-4C6D3A42C2D4}" dt="2023-11-26T10:55:37.023" v="6647" actId="478"/>
          <ac:cxnSpMkLst>
            <pc:docMk/>
            <pc:sldMk cId="3738501656" sldId="304"/>
            <ac:cxnSpMk id="30" creationId="{AB28BEBE-CE26-2C9E-2902-30FEDDE5F9CD}"/>
          </ac:cxnSpMkLst>
        </pc:cxnChg>
        <pc:cxnChg chg="del">
          <ac:chgData name="DARIO PRAWARA TEH WEI RONG" userId="1332e4ec-ce71-475b-a32a-299703817a3d" providerId="ADAL" clId="{FAA81434-3F80-4610-AABF-4C6D3A42C2D4}" dt="2023-11-26T10:55:37.023" v="6647" actId="478"/>
          <ac:cxnSpMkLst>
            <pc:docMk/>
            <pc:sldMk cId="3738501656" sldId="304"/>
            <ac:cxnSpMk id="31" creationId="{296AEFE9-6574-D062-EC88-794898E526D7}"/>
          </ac:cxnSpMkLst>
        </pc:cxnChg>
        <pc:cxnChg chg="del">
          <ac:chgData name="DARIO PRAWARA TEH WEI RONG" userId="1332e4ec-ce71-475b-a32a-299703817a3d" providerId="ADAL" clId="{FAA81434-3F80-4610-AABF-4C6D3A42C2D4}" dt="2023-11-26T10:55:37.023" v="6647" actId="478"/>
          <ac:cxnSpMkLst>
            <pc:docMk/>
            <pc:sldMk cId="3738501656" sldId="304"/>
            <ac:cxnSpMk id="32" creationId="{BAE525AD-654C-552E-EBB7-54A05853B900}"/>
          </ac:cxnSpMkLst>
        </pc:cxnChg>
        <pc:cxnChg chg="del">
          <ac:chgData name="DARIO PRAWARA TEH WEI RONG" userId="1332e4ec-ce71-475b-a32a-299703817a3d" providerId="ADAL" clId="{FAA81434-3F80-4610-AABF-4C6D3A42C2D4}" dt="2023-11-26T10:55:37.023" v="6647" actId="478"/>
          <ac:cxnSpMkLst>
            <pc:docMk/>
            <pc:sldMk cId="3738501656" sldId="304"/>
            <ac:cxnSpMk id="36" creationId="{565E3C1F-7A40-5A55-0A9B-2CCFF1D3698B}"/>
          </ac:cxnSpMkLst>
        </pc:cxnChg>
      </pc:sldChg>
      <pc:sldChg chg="addSp delSp modSp add mod">
        <pc:chgData name="DARIO PRAWARA TEH WEI RONG" userId="1332e4ec-ce71-475b-a32a-299703817a3d" providerId="ADAL" clId="{FAA81434-3F80-4610-AABF-4C6D3A42C2D4}" dt="2023-11-26T16:28:04.136" v="9978" actId="1076"/>
        <pc:sldMkLst>
          <pc:docMk/>
          <pc:sldMk cId="2225443470" sldId="305"/>
        </pc:sldMkLst>
        <pc:spChg chg="add mod">
          <ac:chgData name="DARIO PRAWARA TEH WEI RONG" userId="1332e4ec-ce71-475b-a32a-299703817a3d" providerId="ADAL" clId="{FAA81434-3F80-4610-AABF-4C6D3A42C2D4}" dt="2023-11-26T16:26:56.125" v="9929" actId="20577"/>
          <ac:spMkLst>
            <pc:docMk/>
            <pc:sldMk cId="2225443470" sldId="305"/>
            <ac:spMk id="3" creationId="{0F1F642A-0739-1715-96CB-4F0C3495279A}"/>
          </ac:spMkLst>
        </pc:spChg>
        <pc:spChg chg="add mod">
          <ac:chgData name="DARIO PRAWARA TEH WEI RONG" userId="1332e4ec-ce71-475b-a32a-299703817a3d" providerId="ADAL" clId="{FAA81434-3F80-4610-AABF-4C6D3A42C2D4}" dt="2023-11-26T16:27:12.623" v="9933" actId="20577"/>
          <ac:spMkLst>
            <pc:docMk/>
            <pc:sldMk cId="2225443470" sldId="305"/>
            <ac:spMk id="4" creationId="{D42FF1E4-1E53-0BA2-828F-0480EC5DB5D8}"/>
          </ac:spMkLst>
        </pc:spChg>
        <pc:spChg chg="add mod">
          <ac:chgData name="DARIO PRAWARA TEH WEI RONG" userId="1332e4ec-ce71-475b-a32a-299703817a3d" providerId="ADAL" clId="{FAA81434-3F80-4610-AABF-4C6D3A42C2D4}" dt="2023-11-26T16:27:52.595" v="9975" actId="1076"/>
          <ac:spMkLst>
            <pc:docMk/>
            <pc:sldMk cId="2225443470" sldId="305"/>
            <ac:spMk id="5" creationId="{1079C6C3-BAFE-2CD6-6963-D4D8B5FA3E9A}"/>
          </ac:spMkLst>
        </pc:spChg>
        <pc:spChg chg="add mod">
          <ac:chgData name="DARIO PRAWARA TEH WEI RONG" userId="1332e4ec-ce71-475b-a32a-299703817a3d" providerId="ADAL" clId="{FAA81434-3F80-4610-AABF-4C6D3A42C2D4}" dt="2023-11-26T16:28:04.136" v="9978" actId="1076"/>
          <ac:spMkLst>
            <pc:docMk/>
            <pc:sldMk cId="2225443470" sldId="305"/>
            <ac:spMk id="6" creationId="{BB3CD07C-B43E-D0A1-7E47-621AE5537330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17" creationId="{88BEC975-14D1-0770-47F8-F8F4B3451F2F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24" creationId="{5ECA8949-0001-9BD6-F5F1-97E96CBCD74F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25" creationId="{2A0456B0-18B5-9E4B-1BED-3A7F3A7E9E23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26" creationId="{5920E959-52D0-18A6-5298-E6B373359070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27" creationId="{BF2815A5-1D1C-7CD2-5CC5-C60C15935E24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37" creationId="{573FC288-FC21-9F0F-471F-BACA9C61AE4E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38" creationId="{227906D2-0E0F-79C6-AC1E-964CBD4B0FEE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39" creationId="{53FA6F5F-B4AC-8C46-5750-90098A204D02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40" creationId="{FD3122F6-22D3-3115-F576-81BA4F50274A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41" creationId="{BBD10F9B-145E-FA93-7492-C6E37AB80DD2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42" creationId="{3AD1E9E6-519E-3DA9-AFAF-552B338275B1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43" creationId="{20E88394-EAFA-ADE0-1CC9-F7E1F01FD063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45" creationId="{EEC16D66-F2C6-673B-E3A3-EB5820501DBB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56" creationId="{90A02ADC-33B2-6E9C-91D4-3056CFCFDD15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57" creationId="{AF440D8F-9BCA-0CEC-9410-3A04CA54745A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58" creationId="{B765D19F-470E-F05A-45E0-ECA13E4C6A2C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59" creationId="{8F83DBC0-CFC8-8C15-00C1-C8FDB23B1B01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962" creationId="{4EFEFB7D-5D5E-ECD0-3EF8-BD71E01FDD24}"/>
          </ac:spMkLst>
        </pc:spChg>
        <pc:spChg chg="del">
          <ac:chgData name="DARIO PRAWARA TEH WEI RONG" userId="1332e4ec-ce71-475b-a32a-299703817a3d" providerId="ADAL" clId="{FAA81434-3F80-4610-AABF-4C6D3A42C2D4}" dt="2023-11-26T10:55:39.717" v="6648" actId="478"/>
          <ac:spMkLst>
            <pc:docMk/>
            <pc:sldMk cId="2225443470" sldId="305"/>
            <ac:spMk id="963" creationId="{6C1F556F-2EAA-AB3C-CB40-5F74D00A2A66}"/>
          </ac:spMkLst>
        </pc:spChg>
        <pc:picChg chg="add mod">
          <ac:chgData name="DARIO PRAWARA TEH WEI RONG" userId="1332e4ec-ce71-475b-a32a-299703817a3d" providerId="ADAL" clId="{FAA81434-3F80-4610-AABF-4C6D3A42C2D4}" dt="2023-11-26T16:27:48.577" v="9974" actId="1076"/>
          <ac:picMkLst>
            <pc:docMk/>
            <pc:sldMk cId="2225443470" sldId="305"/>
            <ac:picMk id="2" creationId="{CFA07D92-9FD9-4101-2625-27AA89974BED}"/>
          </ac:picMkLst>
        </pc:picChg>
        <pc:picChg chg="del">
          <ac:chgData name="DARIO PRAWARA TEH WEI RONG" userId="1332e4ec-ce71-475b-a32a-299703817a3d" providerId="ADAL" clId="{FAA81434-3F80-4610-AABF-4C6D3A42C2D4}" dt="2023-11-26T10:55:39.717" v="6648" actId="478"/>
          <ac:picMkLst>
            <pc:docMk/>
            <pc:sldMk cId="2225443470" sldId="305"/>
            <ac:picMk id="961" creationId="{9F16351B-919C-4B0A-A6D9-4C35F59BDF7F}"/>
          </ac:picMkLst>
        </pc:picChg>
        <pc:cxnChg chg="del">
          <ac:chgData name="DARIO PRAWARA TEH WEI RONG" userId="1332e4ec-ce71-475b-a32a-299703817a3d" providerId="ADAL" clId="{FAA81434-3F80-4610-AABF-4C6D3A42C2D4}" dt="2023-11-26T10:55:39.717" v="6648" actId="478"/>
          <ac:cxnSpMkLst>
            <pc:docMk/>
            <pc:sldMk cId="2225443470" sldId="305"/>
            <ac:cxnSpMk id="30" creationId="{AB28BEBE-CE26-2C9E-2902-30FEDDE5F9CD}"/>
          </ac:cxnSpMkLst>
        </pc:cxnChg>
        <pc:cxnChg chg="del">
          <ac:chgData name="DARIO PRAWARA TEH WEI RONG" userId="1332e4ec-ce71-475b-a32a-299703817a3d" providerId="ADAL" clId="{FAA81434-3F80-4610-AABF-4C6D3A42C2D4}" dt="2023-11-26T10:55:39.717" v="6648" actId="478"/>
          <ac:cxnSpMkLst>
            <pc:docMk/>
            <pc:sldMk cId="2225443470" sldId="305"/>
            <ac:cxnSpMk id="31" creationId="{296AEFE9-6574-D062-EC88-794898E526D7}"/>
          </ac:cxnSpMkLst>
        </pc:cxnChg>
        <pc:cxnChg chg="del">
          <ac:chgData name="DARIO PRAWARA TEH WEI RONG" userId="1332e4ec-ce71-475b-a32a-299703817a3d" providerId="ADAL" clId="{FAA81434-3F80-4610-AABF-4C6D3A42C2D4}" dt="2023-11-26T10:55:39.717" v="6648" actId="478"/>
          <ac:cxnSpMkLst>
            <pc:docMk/>
            <pc:sldMk cId="2225443470" sldId="305"/>
            <ac:cxnSpMk id="32" creationId="{BAE525AD-654C-552E-EBB7-54A05853B900}"/>
          </ac:cxnSpMkLst>
        </pc:cxnChg>
        <pc:cxnChg chg="del">
          <ac:chgData name="DARIO PRAWARA TEH WEI RONG" userId="1332e4ec-ce71-475b-a32a-299703817a3d" providerId="ADAL" clId="{FAA81434-3F80-4610-AABF-4C6D3A42C2D4}" dt="2023-11-26T10:55:39.717" v="6648" actId="478"/>
          <ac:cxnSpMkLst>
            <pc:docMk/>
            <pc:sldMk cId="2225443470" sldId="305"/>
            <ac:cxnSpMk id="36" creationId="{565E3C1F-7A40-5A55-0A9B-2CCFF1D3698B}"/>
          </ac:cxnSpMkLst>
        </pc:cxnChg>
      </pc:sldChg>
      <pc:sldChg chg="addSp delSp modSp add mod">
        <pc:chgData name="DARIO PRAWARA TEH WEI RONG" userId="1332e4ec-ce71-475b-a32a-299703817a3d" providerId="ADAL" clId="{FAA81434-3F80-4610-AABF-4C6D3A42C2D4}" dt="2023-11-26T12:08:13.463" v="8310" actId="1076"/>
        <pc:sldMkLst>
          <pc:docMk/>
          <pc:sldMk cId="948778933" sldId="306"/>
        </pc:sldMkLst>
        <pc:spChg chg="add del mod">
          <ac:chgData name="DARIO PRAWARA TEH WEI RONG" userId="1332e4ec-ce71-475b-a32a-299703817a3d" providerId="ADAL" clId="{FAA81434-3F80-4610-AABF-4C6D3A42C2D4}" dt="2023-11-26T11:53:58.233" v="7707" actId="478"/>
          <ac:spMkLst>
            <pc:docMk/>
            <pc:sldMk cId="948778933" sldId="306"/>
            <ac:spMk id="5" creationId="{4EDD3C48-75BC-2353-3E86-23BEDE41C5AC}"/>
          </ac:spMkLst>
        </pc:spChg>
        <pc:spChg chg="add mod">
          <ac:chgData name="DARIO PRAWARA TEH WEI RONG" userId="1332e4ec-ce71-475b-a32a-299703817a3d" providerId="ADAL" clId="{FAA81434-3F80-4610-AABF-4C6D3A42C2D4}" dt="2023-11-26T11:54:04.598" v="7722" actId="20577"/>
          <ac:spMkLst>
            <pc:docMk/>
            <pc:sldMk cId="948778933" sldId="306"/>
            <ac:spMk id="6" creationId="{E1D80E41-FBC6-CA6F-7BD0-407BD9B61A3C}"/>
          </ac:spMkLst>
        </pc:spChg>
        <pc:spChg chg="add mod">
          <ac:chgData name="DARIO PRAWARA TEH WEI RONG" userId="1332e4ec-ce71-475b-a32a-299703817a3d" providerId="ADAL" clId="{FAA81434-3F80-4610-AABF-4C6D3A42C2D4}" dt="2023-11-26T12:07:10.377" v="8296" actId="113"/>
          <ac:spMkLst>
            <pc:docMk/>
            <pc:sldMk cId="948778933" sldId="306"/>
            <ac:spMk id="10" creationId="{4B1EF6B9-B368-66F6-8D7D-521FFAF11956}"/>
          </ac:spMkLst>
        </pc:spChg>
        <pc:spChg chg="add mod">
          <ac:chgData name="DARIO PRAWARA TEH WEI RONG" userId="1332e4ec-ce71-475b-a32a-299703817a3d" providerId="ADAL" clId="{FAA81434-3F80-4610-AABF-4C6D3A42C2D4}" dt="2023-11-26T12:03:51.525" v="8167"/>
          <ac:spMkLst>
            <pc:docMk/>
            <pc:sldMk cId="948778933" sldId="306"/>
            <ac:spMk id="11" creationId="{C7444C2C-FCD6-EF56-97A5-0F703C96FFF8}"/>
          </ac:spMkLst>
        </pc:spChg>
        <pc:spChg chg="add mod">
          <ac:chgData name="DARIO PRAWARA TEH WEI RONG" userId="1332e4ec-ce71-475b-a32a-299703817a3d" providerId="ADAL" clId="{FAA81434-3F80-4610-AABF-4C6D3A42C2D4}" dt="2023-11-26T12:04:07.445" v="8172" actId="1076"/>
          <ac:spMkLst>
            <pc:docMk/>
            <pc:sldMk cId="948778933" sldId="306"/>
            <ac:spMk id="12" creationId="{513FCB8D-2CD5-304A-E563-A680B23059C0}"/>
          </ac:spMkLst>
        </pc:spChg>
        <pc:spChg chg="add mod">
          <ac:chgData name="DARIO PRAWARA TEH WEI RONG" userId="1332e4ec-ce71-475b-a32a-299703817a3d" providerId="ADAL" clId="{FAA81434-3F80-4610-AABF-4C6D3A42C2D4}" dt="2023-11-26T12:07:28.948" v="8299" actId="14100"/>
          <ac:spMkLst>
            <pc:docMk/>
            <pc:sldMk cId="948778933" sldId="306"/>
            <ac:spMk id="13" creationId="{A3AD1ECD-F51F-DE24-838D-794E7019EA61}"/>
          </ac:spMkLst>
        </pc:spChg>
        <pc:spChg chg="add mod">
          <ac:chgData name="DARIO PRAWARA TEH WEI RONG" userId="1332e4ec-ce71-475b-a32a-299703817a3d" providerId="ADAL" clId="{FAA81434-3F80-4610-AABF-4C6D3A42C2D4}" dt="2023-11-26T12:07:47.520" v="8303" actId="14100"/>
          <ac:spMkLst>
            <pc:docMk/>
            <pc:sldMk cId="948778933" sldId="306"/>
            <ac:spMk id="14" creationId="{7AB145FC-6C0A-08D6-F4F5-C146EA8BFC70}"/>
          </ac:spMkLst>
        </pc:spChg>
        <pc:spChg chg="add mod">
          <ac:chgData name="DARIO PRAWARA TEH WEI RONG" userId="1332e4ec-ce71-475b-a32a-299703817a3d" providerId="ADAL" clId="{FAA81434-3F80-4610-AABF-4C6D3A42C2D4}" dt="2023-11-26T12:08:07.278" v="8309" actId="14100"/>
          <ac:spMkLst>
            <pc:docMk/>
            <pc:sldMk cId="948778933" sldId="306"/>
            <ac:spMk id="16" creationId="{B4FC716B-87E5-67EE-62A7-B8FEC29FBA4C}"/>
          </ac:spMkLst>
        </pc:spChg>
        <pc:spChg chg="add mod">
          <ac:chgData name="DARIO PRAWARA TEH WEI RONG" userId="1332e4ec-ce71-475b-a32a-299703817a3d" providerId="ADAL" clId="{FAA81434-3F80-4610-AABF-4C6D3A42C2D4}" dt="2023-11-26T12:08:13.463" v="8310" actId="1076"/>
          <ac:spMkLst>
            <pc:docMk/>
            <pc:sldMk cId="948778933" sldId="306"/>
            <ac:spMk id="17" creationId="{DE666B5B-0B90-9E21-652D-91A819F61077}"/>
          </ac:spMkLst>
        </pc:spChg>
        <pc:spChg chg="del">
          <ac:chgData name="DARIO PRAWARA TEH WEI RONG" userId="1332e4ec-ce71-475b-a32a-299703817a3d" providerId="ADAL" clId="{FAA81434-3F80-4610-AABF-4C6D3A42C2D4}" dt="2023-11-26T11:53:56.648" v="7706" actId="478"/>
          <ac:spMkLst>
            <pc:docMk/>
            <pc:sldMk cId="948778933" sldId="306"/>
            <ac:spMk id="1014" creationId="{00000000-0000-0000-0000-000000000000}"/>
          </ac:spMkLst>
        </pc:spChg>
        <pc:picChg chg="add mod ord">
          <ac:chgData name="DARIO PRAWARA TEH WEI RONG" userId="1332e4ec-ce71-475b-a32a-299703817a3d" providerId="ADAL" clId="{FAA81434-3F80-4610-AABF-4C6D3A42C2D4}" dt="2023-11-26T12:04:22.682" v="8175" actId="14100"/>
          <ac:picMkLst>
            <pc:docMk/>
            <pc:sldMk cId="948778933" sldId="306"/>
            <ac:picMk id="3" creationId="{395DF30A-408A-F4EC-4CD7-CB684F9EE23B}"/>
          </ac:picMkLst>
        </pc:picChg>
        <pc:picChg chg="add del mod">
          <ac:chgData name="DARIO PRAWARA TEH WEI RONG" userId="1332e4ec-ce71-475b-a32a-299703817a3d" providerId="ADAL" clId="{FAA81434-3F80-4610-AABF-4C6D3A42C2D4}" dt="2023-11-26T11:54:24.831" v="7731" actId="478"/>
          <ac:picMkLst>
            <pc:docMk/>
            <pc:sldMk cId="948778933" sldId="306"/>
            <ac:picMk id="7" creationId="{4E392987-1C79-AF4C-18FC-DB753337DE21}"/>
          </ac:picMkLst>
        </pc:picChg>
        <pc:picChg chg="add mod">
          <ac:chgData name="DARIO PRAWARA TEH WEI RONG" userId="1332e4ec-ce71-475b-a32a-299703817a3d" providerId="ADAL" clId="{FAA81434-3F80-4610-AABF-4C6D3A42C2D4}" dt="2023-11-26T11:55:28.723" v="7737" actId="1076"/>
          <ac:picMkLst>
            <pc:docMk/>
            <pc:sldMk cId="948778933" sldId="306"/>
            <ac:picMk id="9" creationId="{31FB39E6-158A-7DC9-81E7-CDDE6F3F104B}"/>
          </ac:picMkLst>
        </pc:picChg>
        <pc:picChg chg="del">
          <ac:chgData name="DARIO PRAWARA TEH WEI RONG" userId="1332e4ec-ce71-475b-a32a-299703817a3d" providerId="ADAL" clId="{FAA81434-3F80-4610-AABF-4C6D3A42C2D4}" dt="2023-11-26T11:48:08.747" v="7648" actId="478"/>
          <ac:picMkLst>
            <pc:docMk/>
            <pc:sldMk cId="948778933" sldId="306"/>
            <ac:picMk id="15" creationId="{8FAE77BC-71D8-BA63-8004-B8E3696B478C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12:24:27.638" v="9179" actId="115"/>
        <pc:sldMkLst>
          <pc:docMk/>
          <pc:sldMk cId="3180362550" sldId="307"/>
        </pc:sldMkLst>
        <pc:spChg chg="mod">
          <ac:chgData name="DARIO PRAWARA TEH WEI RONG" userId="1332e4ec-ce71-475b-a32a-299703817a3d" providerId="ADAL" clId="{FAA81434-3F80-4610-AABF-4C6D3A42C2D4}" dt="2023-11-26T12:24:27.638" v="9179" actId="115"/>
          <ac:spMkLst>
            <pc:docMk/>
            <pc:sldMk cId="3180362550" sldId="307"/>
            <ac:spMk id="19" creationId="{75C20B09-D0B5-8195-ED32-57901F29E437}"/>
          </ac:spMkLst>
        </pc:spChg>
        <pc:spChg chg="mod">
          <ac:chgData name="DARIO PRAWARA TEH WEI RONG" userId="1332e4ec-ce71-475b-a32a-299703817a3d" providerId="ADAL" clId="{FAA81434-3F80-4610-AABF-4C6D3A42C2D4}" dt="2023-11-26T12:15:04.855" v="8451" actId="20577"/>
          <ac:spMkLst>
            <pc:docMk/>
            <pc:sldMk cId="3180362550" sldId="307"/>
            <ac:spMk id="1014" creationId="{00000000-0000-0000-0000-000000000000}"/>
          </ac:spMkLst>
        </pc:spChg>
        <pc:picChg chg="add mod">
          <ac:chgData name="DARIO PRAWARA TEH WEI RONG" userId="1332e4ec-ce71-475b-a32a-299703817a3d" providerId="ADAL" clId="{FAA81434-3F80-4610-AABF-4C6D3A42C2D4}" dt="2023-11-26T12:18:41.858" v="8915" actId="1076"/>
          <ac:picMkLst>
            <pc:docMk/>
            <pc:sldMk cId="3180362550" sldId="307"/>
            <ac:picMk id="2" creationId="{00D65DAD-34DD-3FC9-6565-68C684889A31}"/>
          </ac:picMkLst>
        </pc:picChg>
        <pc:picChg chg="add mod">
          <ac:chgData name="DARIO PRAWARA TEH WEI RONG" userId="1332e4ec-ce71-475b-a32a-299703817a3d" providerId="ADAL" clId="{FAA81434-3F80-4610-AABF-4C6D3A42C2D4}" dt="2023-11-26T12:23:18.966" v="8984" actId="14100"/>
          <ac:picMkLst>
            <pc:docMk/>
            <pc:sldMk cId="3180362550" sldId="307"/>
            <ac:picMk id="4" creationId="{42124891-4210-CF87-A4E9-FB16DCF1151F}"/>
          </ac:picMkLst>
        </pc:picChg>
        <pc:picChg chg="add mod">
          <ac:chgData name="DARIO PRAWARA TEH WEI RONG" userId="1332e4ec-ce71-475b-a32a-299703817a3d" providerId="ADAL" clId="{FAA81434-3F80-4610-AABF-4C6D3A42C2D4}" dt="2023-11-26T12:23:21.476" v="8985" actId="14100"/>
          <ac:picMkLst>
            <pc:docMk/>
            <pc:sldMk cId="3180362550" sldId="307"/>
            <ac:picMk id="6" creationId="{5B895BA5-81BD-5F80-8EAB-3E884BD7B0FD}"/>
          </ac:picMkLst>
        </pc:picChg>
        <pc:picChg chg="del">
          <ac:chgData name="DARIO PRAWARA TEH WEI RONG" userId="1332e4ec-ce71-475b-a32a-299703817a3d" providerId="ADAL" clId="{FAA81434-3F80-4610-AABF-4C6D3A42C2D4}" dt="2023-11-26T12:20:04.891" v="8951" actId="478"/>
          <ac:picMkLst>
            <pc:docMk/>
            <pc:sldMk cId="3180362550" sldId="307"/>
            <ac:picMk id="15" creationId="{61B68ADB-ABF2-FB0E-34D2-F1F4E5BDFFCD}"/>
          </ac:picMkLst>
        </pc:picChg>
        <pc:picChg chg="del">
          <ac:chgData name="DARIO PRAWARA TEH WEI RONG" userId="1332e4ec-ce71-475b-a32a-299703817a3d" providerId="ADAL" clId="{FAA81434-3F80-4610-AABF-4C6D3A42C2D4}" dt="2023-11-26T12:20:24.268" v="8957" actId="478"/>
          <ac:picMkLst>
            <pc:docMk/>
            <pc:sldMk cId="3180362550" sldId="307"/>
            <ac:picMk id="17" creationId="{5DFAB6BF-1A98-68E0-2689-0C306B7DE9D2}"/>
          </ac:picMkLst>
        </pc:picChg>
        <pc:picChg chg="del">
          <ac:chgData name="DARIO PRAWARA TEH WEI RONG" userId="1332e4ec-ce71-475b-a32a-299703817a3d" providerId="ADAL" clId="{FAA81434-3F80-4610-AABF-4C6D3A42C2D4}" dt="2023-11-26T12:18:38.116" v="8914" actId="478"/>
          <ac:picMkLst>
            <pc:docMk/>
            <pc:sldMk cId="3180362550" sldId="307"/>
            <ac:picMk id="12290" creationId="{29936977-59F5-2A65-22D7-93B3BE390FC7}"/>
          </ac:picMkLst>
        </pc:picChg>
      </pc:sldChg>
      <pc:sldChg chg="addSp delSp modSp add mod">
        <pc:chgData name="DARIO PRAWARA TEH WEI RONG" userId="1332e4ec-ce71-475b-a32a-299703817a3d" providerId="ADAL" clId="{FAA81434-3F80-4610-AABF-4C6D3A42C2D4}" dt="2023-11-26T16:40:41.076" v="10865" actId="1076"/>
        <pc:sldMkLst>
          <pc:docMk/>
          <pc:sldMk cId="2170400219" sldId="308"/>
        </pc:sldMkLst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3" creationId="{01374679-4FF6-ACFF-A96A-F92556DC3498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4" creationId="{2DA351E5-1CB6-8305-E28E-BCFD1FD8BE8E}"/>
          </ac:spMkLst>
        </pc:spChg>
        <pc:spChg chg="add del mod">
          <ac:chgData name="DARIO PRAWARA TEH WEI RONG" userId="1332e4ec-ce71-475b-a32a-299703817a3d" providerId="ADAL" clId="{FAA81434-3F80-4610-AABF-4C6D3A42C2D4}" dt="2023-11-26T16:31:10.696" v="9979" actId="478"/>
          <ac:spMkLst>
            <pc:docMk/>
            <pc:sldMk cId="2170400219" sldId="308"/>
            <ac:spMk id="5" creationId="{132386C5-31F0-8F88-9494-08BB1DAC4EF2}"/>
          </ac:spMkLst>
        </pc:spChg>
        <pc:spChg chg="add del mod">
          <ac:chgData name="DARIO PRAWARA TEH WEI RONG" userId="1332e4ec-ce71-475b-a32a-299703817a3d" providerId="ADAL" clId="{FAA81434-3F80-4610-AABF-4C6D3A42C2D4}" dt="2023-11-26T16:31:12.101" v="9980" actId="478"/>
          <ac:spMkLst>
            <pc:docMk/>
            <pc:sldMk cId="2170400219" sldId="308"/>
            <ac:spMk id="6" creationId="{C5431404-F772-4A67-C1C5-78FCF26CDE8D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10" creationId="{489C6F40-D647-9AEC-EE0E-CB0E8FB70228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11" creationId="{443E0389-157A-87BC-C23B-DEF58D1C78A3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12" creationId="{D90079A3-6B81-91B0-5404-C859A17F834D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14" creationId="{5D7B5180-021F-0A71-34C0-2E744420E40A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16" creationId="{B33B9F48-EB36-AE0E-3E6C-C39B187239BF}"/>
          </ac:spMkLst>
        </pc:spChg>
        <pc:spChg chg="del">
          <ac:chgData name="DARIO PRAWARA TEH WEI RONG" userId="1332e4ec-ce71-475b-a32a-299703817a3d" providerId="ADAL" clId="{FAA81434-3F80-4610-AABF-4C6D3A42C2D4}" dt="2023-11-26T12:19:02.115" v="8945" actId="478"/>
          <ac:spMkLst>
            <pc:docMk/>
            <pc:sldMk cId="2170400219" sldId="308"/>
            <ac:spMk id="18" creationId="{C7577E79-473B-BE19-D92B-8E7FC8F29F38}"/>
          </ac:spMkLst>
        </pc:spChg>
        <pc:spChg chg="del">
          <ac:chgData name="DARIO PRAWARA TEH WEI RONG" userId="1332e4ec-ce71-475b-a32a-299703817a3d" providerId="ADAL" clId="{FAA81434-3F80-4610-AABF-4C6D3A42C2D4}" dt="2023-11-26T12:19:02.115" v="8945" actId="478"/>
          <ac:spMkLst>
            <pc:docMk/>
            <pc:sldMk cId="2170400219" sldId="308"/>
            <ac:spMk id="19" creationId="{75C20B09-D0B5-8195-ED32-57901F29E437}"/>
          </ac:spMkLst>
        </pc:spChg>
        <pc:spChg chg="add mod">
          <ac:chgData name="DARIO PRAWARA TEH WEI RONG" userId="1332e4ec-ce71-475b-a32a-299703817a3d" providerId="ADAL" clId="{FAA81434-3F80-4610-AABF-4C6D3A42C2D4}" dt="2023-11-26T16:40:41.076" v="10865" actId="1076"/>
          <ac:spMkLst>
            <pc:docMk/>
            <pc:sldMk cId="2170400219" sldId="308"/>
            <ac:spMk id="20" creationId="{8DD76816-BC42-8E5D-483D-95F800B5BF6D}"/>
          </ac:spMkLst>
        </pc:spChg>
        <pc:spChg chg="mod">
          <ac:chgData name="DARIO PRAWARA TEH WEI RONG" userId="1332e4ec-ce71-475b-a32a-299703817a3d" providerId="ADAL" clId="{FAA81434-3F80-4610-AABF-4C6D3A42C2D4}" dt="2023-11-26T12:18:56.483" v="8944" actId="20577"/>
          <ac:spMkLst>
            <pc:docMk/>
            <pc:sldMk cId="2170400219" sldId="308"/>
            <ac:spMk id="1014" creationId="{00000000-0000-0000-0000-000000000000}"/>
          </ac:spMkLst>
        </pc:spChg>
        <pc:picChg chg="del">
          <ac:chgData name="DARIO PRAWARA TEH WEI RONG" userId="1332e4ec-ce71-475b-a32a-299703817a3d" providerId="ADAL" clId="{FAA81434-3F80-4610-AABF-4C6D3A42C2D4}" dt="2023-11-26T12:19:02.115" v="8945" actId="478"/>
          <ac:picMkLst>
            <pc:docMk/>
            <pc:sldMk cId="2170400219" sldId="308"/>
            <ac:picMk id="2" creationId="{00D65DAD-34DD-3FC9-6565-68C684889A31}"/>
          </ac:picMkLst>
        </pc:picChg>
        <pc:picChg chg="add del mod">
          <ac:chgData name="DARIO PRAWARA TEH WEI RONG" userId="1332e4ec-ce71-475b-a32a-299703817a3d" providerId="ADAL" clId="{FAA81434-3F80-4610-AABF-4C6D3A42C2D4}" dt="2023-11-26T12:26:06.187" v="9182" actId="478"/>
          <ac:picMkLst>
            <pc:docMk/>
            <pc:sldMk cId="2170400219" sldId="308"/>
            <ac:picMk id="7" creationId="{638A7D51-87B4-C1D9-2505-F1840DB31B24}"/>
          </ac:picMkLst>
        </pc:picChg>
        <pc:picChg chg="add del mod">
          <ac:chgData name="DARIO PRAWARA TEH WEI RONG" userId="1332e4ec-ce71-475b-a32a-299703817a3d" providerId="ADAL" clId="{FAA81434-3F80-4610-AABF-4C6D3A42C2D4}" dt="2023-11-26T12:26:06.187" v="9182" actId="478"/>
          <ac:picMkLst>
            <pc:docMk/>
            <pc:sldMk cId="2170400219" sldId="308"/>
            <ac:picMk id="8" creationId="{702FF72F-5415-DE46-CE78-C4003C9772C7}"/>
          </ac:picMkLst>
        </pc:picChg>
        <pc:picChg chg="add del mod">
          <ac:chgData name="DARIO PRAWARA TEH WEI RONG" userId="1332e4ec-ce71-475b-a32a-299703817a3d" providerId="ADAL" clId="{FAA81434-3F80-4610-AABF-4C6D3A42C2D4}" dt="2023-11-26T12:26:06.187" v="9182" actId="478"/>
          <ac:picMkLst>
            <pc:docMk/>
            <pc:sldMk cId="2170400219" sldId="308"/>
            <ac:picMk id="9" creationId="{D566A4F8-7663-33C2-2349-C0753E9FB89A}"/>
          </ac:picMkLst>
        </pc:picChg>
        <pc:picChg chg="del">
          <ac:chgData name="DARIO PRAWARA TEH WEI RONG" userId="1332e4ec-ce71-475b-a32a-299703817a3d" providerId="ADAL" clId="{FAA81434-3F80-4610-AABF-4C6D3A42C2D4}" dt="2023-11-26T12:19:02.115" v="8945" actId="478"/>
          <ac:picMkLst>
            <pc:docMk/>
            <pc:sldMk cId="2170400219" sldId="308"/>
            <ac:picMk id="15" creationId="{61B68ADB-ABF2-FB0E-34D2-F1F4E5BDFFCD}"/>
          </ac:picMkLst>
        </pc:picChg>
        <pc:picChg chg="del">
          <ac:chgData name="DARIO PRAWARA TEH WEI RONG" userId="1332e4ec-ce71-475b-a32a-299703817a3d" providerId="ADAL" clId="{FAA81434-3F80-4610-AABF-4C6D3A42C2D4}" dt="2023-11-26T12:19:02.115" v="8945" actId="478"/>
          <ac:picMkLst>
            <pc:docMk/>
            <pc:sldMk cId="2170400219" sldId="308"/>
            <ac:picMk id="17" creationId="{5DFAB6BF-1A98-68E0-2689-0C306B7DE9D2}"/>
          </ac:picMkLst>
        </pc:picChg>
      </pc:sldChg>
      <pc:sldMasterChg chg="addSldLayout delSldLayout">
        <pc:chgData name="DARIO PRAWARA TEH WEI RONG" userId="1332e4ec-ce71-475b-a32a-299703817a3d" providerId="ADAL" clId="{FAA81434-3F80-4610-AABF-4C6D3A42C2D4}" dt="2023-11-18T16:40:54.981" v="1056" actId="47"/>
        <pc:sldMasterMkLst>
          <pc:docMk/>
          <pc:sldMasterMk cId="0" sldId="2147483675"/>
        </pc:sldMasterMkLst>
        <pc:sldLayoutChg chg="del">
          <pc:chgData name="DARIO PRAWARA TEH WEI RONG" userId="1332e4ec-ce71-475b-a32a-299703817a3d" providerId="ADAL" clId="{FAA81434-3F80-4610-AABF-4C6D3A42C2D4}" dt="2023-11-18T16:26:58.495" v="352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6:07.985" v="278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7:13.728" v="356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40:06.219" v="1032" actId="47"/>
          <pc:sldLayoutMkLst>
            <pc:docMk/>
            <pc:sldMasterMk cId="0" sldId="2147483675"/>
            <pc:sldLayoutMk cId="0" sldId="2147483652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51.026" v="1052" actId="47"/>
          <pc:sldLayoutMkLst>
            <pc:docMk/>
            <pc:sldMasterMk cId="0" sldId="2147483675"/>
            <pc:sldLayoutMk cId="0" sldId="2147483656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48.571" v="1051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6:09.204" v="279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7:12.896" v="355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40:07.148" v="1033" actId="47"/>
          <pc:sldLayoutMkLst>
            <pc:docMk/>
            <pc:sldMasterMk cId="0" sldId="2147483675"/>
            <pc:sldLayoutMk cId="0" sldId="2147483661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52.303" v="1054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7:15.015" v="358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7:13.891" v="357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6:53.205" v="351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6:51.877" v="350" actId="47"/>
          <pc:sldLayoutMkLst>
            <pc:docMk/>
            <pc:sldMasterMk cId="0" sldId="2147483675"/>
            <pc:sldLayoutMk cId="0" sldId="2147483666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51.231" v="1053" actId="47"/>
          <pc:sldLayoutMkLst>
            <pc:docMk/>
            <pc:sldMasterMk cId="0" sldId="2147483675"/>
            <pc:sldLayoutMk cId="0" sldId="2147483668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52.653" v="1055" actId="47"/>
          <pc:sldLayoutMkLst>
            <pc:docMk/>
            <pc:sldMasterMk cId="0" sldId="2147483675"/>
            <pc:sldLayoutMk cId="0" sldId="2147483669"/>
          </pc:sldLayoutMkLst>
        </pc:sldLayoutChg>
        <pc:sldLayoutChg chg="add del">
          <pc:chgData name="DARIO PRAWARA TEH WEI RONG" userId="1332e4ec-ce71-475b-a32a-299703817a3d" providerId="ADAL" clId="{FAA81434-3F80-4610-AABF-4C6D3A42C2D4}" dt="2023-11-18T16:40:54.981" v="1056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DARIO PRAWARA TEH WEI RONG" userId="1332e4ec-ce71-475b-a32a-299703817a3d" providerId="ADAL" clId="{FAA81434-3F80-4610-AABF-4C6D3A42C2D4}" dt="2023-11-18T16:26:51.706" v="349" actId="47"/>
        <pc:sldMasterMkLst>
          <pc:docMk/>
          <pc:sldMasterMk cId="0" sldId="2147483676"/>
        </pc:sldMasterMkLst>
        <pc:sldLayoutChg chg="del">
          <pc:chgData name="DARIO PRAWARA TEH WEI RONG" userId="1332e4ec-ce71-475b-a32a-299703817a3d" providerId="ADAL" clId="{FAA81434-3F80-4610-AABF-4C6D3A42C2D4}" dt="2023-11-18T16:26:51.565" v="344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DARIO PRAWARA TEH WEI RONG" userId="1332e4ec-ce71-475b-a32a-299703817a3d" providerId="ADAL" clId="{FAA81434-3F80-4610-AABF-4C6D3A42C2D4}" dt="2023-11-18T16:26:51.706" v="349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881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88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468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41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23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3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18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04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6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8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99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360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602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909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9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198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2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069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99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6450" y="901900"/>
            <a:ext cx="6616800" cy="15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6450" y="2695975"/>
            <a:ext cx="27987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2" name="Google Shape;12;p2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5" name="Google Shape;15;p2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8" name="Google Shape;18;p2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2050050" y="4922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23" name="Google Shape;23;p2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 rot="6629057" flipH="1">
            <a:off x="-1618124" y="-19375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>
            <a:spLocks noGrp="1"/>
          </p:cNvSpPr>
          <p:nvPr>
            <p:ph type="pic" idx="2"/>
          </p:nvPr>
        </p:nvSpPr>
        <p:spPr>
          <a:xfrm>
            <a:off x="5271175" y="1071450"/>
            <a:ext cx="3159600" cy="3160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13" name="Google Shape;113;p7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14" name="Google Shape;114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17" name="Google Shape;117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20" name="Google Shape;120;p7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>
            <a:off x="7314413" y="2708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366163" y="2043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7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25" name="Google Shape;125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8"/>
          <p:cNvGrpSpPr/>
          <p:nvPr/>
        </p:nvGrpSpPr>
        <p:grpSpPr>
          <a:xfrm rot="9764795">
            <a:off x="295885" y="4611789"/>
            <a:ext cx="523946" cy="327118"/>
            <a:chOff x="5041635" y="3575776"/>
            <a:chExt cx="335278" cy="209309"/>
          </a:xfrm>
        </p:grpSpPr>
        <p:sp>
          <p:nvSpPr>
            <p:cNvPr id="131" name="Google Shape;131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8"/>
          <p:cNvGrpSpPr/>
          <p:nvPr/>
        </p:nvGrpSpPr>
        <p:grpSpPr>
          <a:xfrm rot="-2859763">
            <a:off x="144854" y="4165489"/>
            <a:ext cx="335282" cy="209311"/>
            <a:chOff x="5041635" y="3575776"/>
            <a:chExt cx="335278" cy="209309"/>
          </a:xfrm>
        </p:grpSpPr>
        <p:sp>
          <p:nvSpPr>
            <p:cNvPr id="134" name="Google Shape;134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4557575">
            <a:off x="8655355" y="771018"/>
            <a:ext cx="290849" cy="238760"/>
            <a:chOff x="8209488" y="3016721"/>
            <a:chExt cx="290857" cy="238766"/>
          </a:xfrm>
        </p:grpSpPr>
        <p:sp>
          <p:nvSpPr>
            <p:cNvPr id="137" name="Google Shape;137;p8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 rot="9764795">
            <a:off x="8297548" y="256876"/>
            <a:ext cx="523946" cy="327118"/>
            <a:chOff x="5041635" y="3575776"/>
            <a:chExt cx="335278" cy="209309"/>
          </a:xfrm>
        </p:grpSpPr>
        <p:sp>
          <p:nvSpPr>
            <p:cNvPr id="140" name="Google Shape;140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7725688" y="16254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264855" y="3291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"/>
          <p:cNvSpPr/>
          <p:nvPr/>
        </p:nvSpPr>
        <p:spPr>
          <a:xfrm rot="6629057" flipH="1">
            <a:off x="-1210449" y="-1486155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49" name="Google Shape;149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52" name="Google Shape;152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9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55" name="Google Shape;155;p9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9"/>
          <p:cNvSpPr/>
          <p:nvPr/>
        </p:nvSpPr>
        <p:spPr>
          <a:xfrm>
            <a:off x="7314413" y="2708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366163" y="2043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9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60" name="Google Shape;160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 hasCustomPrompt="1"/>
          </p:nvPr>
        </p:nvSpPr>
        <p:spPr>
          <a:xfrm>
            <a:off x="1018025" y="795625"/>
            <a:ext cx="37278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1018025" y="2182025"/>
            <a:ext cx="32097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69" name="Google Shape;169;p1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172" name="Google Shape;172;p1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1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75" name="Google Shape;175;p1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1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1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79" name="Google Shape;179;p1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1"/>
          </p:nvPr>
        </p:nvSpPr>
        <p:spPr>
          <a:xfrm>
            <a:off x="851225" y="2656025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2"/>
          </p:nvPr>
        </p:nvSpPr>
        <p:spPr>
          <a:xfrm>
            <a:off x="3397950" y="2656025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3"/>
          </p:nvPr>
        </p:nvSpPr>
        <p:spPr>
          <a:xfrm>
            <a:off x="5944675" y="2656026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4"/>
          </p:nvPr>
        </p:nvSpPr>
        <p:spPr>
          <a:xfrm>
            <a:off x="851225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5"/>
          </p:nvPr>
        </p:nvSpPr>
        <p:spPr>
          <a:xfrm>
            <a:off x="3397954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6"/>
          </p:nvPr>
        </p:nvSpPr>
        <p:spPr>
          <a:xfrm>
            <a:off x="5944675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-370552" y="4542647"/>
            <a:ext cx="1519577" cy="714254"/>
          </a:xfrm>
          <a:custGeom>
            <a:avLst/>
            <a:gdLst/>
            <a:ahLst/>
            <a:cxnLst/>
            <a:rect l="l" t="t" r="r" b="b"/>
            <a:pathLst>
              <a:path w="46944" h="22067" extrusionOk="0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 rot="3636711">
            <a:off x="280595" y="33646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1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330" name="Google Shape;330;p2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1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333" name="Google Shape;333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1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1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337" name="Google Shape;337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340" name="Google Shape;340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1"/>
          <p:cNvSpPr/>
          <p:nvPr/>
        </p:nvSpPr>
        <p:spPr>
          <a:xfrm>
            <a:off x="8865955" y="4226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7941055" y="2256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5"/>
          <p:cNvGrpSpPr/>
          <p:nvPr/>
        </p:nvGrpSpPr>
        <p:grpSpPr>
          <a:xfrm rot="-2859763">
            <a:off x="340529" y="434839"/>
            <a:ext cx="335282" cy="209311"/>
            <a:chOff x="5041635" y="3575776"/>
            <a:chExt cx="335278" cy="209309"/>
          </a:xfrm>
        </p:grpSpPr>
        <p:sp>
          <p:nvSpPr>
            <p:cNvPr id="424" name="Google Shape;424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rot="8342089">
            <a:off x="50050" y="4048556"/>
            <a:ext cx="523936" cy="327115"/>
            <a:chOff x="5041635" y="3575776"/>
            <a:chExt cx="335278" cy="209309"/>
          </a:xfrm>
        </p:grpSpPr>
        <p:sp>
          <p:nvSpPr>
            <p:cNvPr id="427" name="Google Shape;427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5"/>
          <p:cNvSpPr/>
          <p:nvPr/>
        </p:nvSpPr>
        <p:spPr>
          <a:xfrm rot="3636711">
            <a:off x="203370" y="3347035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431" name="Google Shape;431;p25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5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434" name="Google Shape;434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5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 flipH="1">
            <a:off x="8574900" y="410244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 rot="-2700000">
            <a:off x="4540072" y="824338"/>
            <a:ext cx="4432571" cy="3866377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/>
          <p:nvPr/>
        </p:nvSpPr>
        <p:spPr>
          <a:xfrm>
            <a:off x="-370552" y="4542647"/>
            <a:ext cx="1519577" cy="714254"/>
          </a:xfrm>
          <a:custGeom>
            <a:avLst/>
            <a:gdLst/>
            <a:ahLst/>
            <a:cxnLst/>
            <a:rect l="l" t="t" r="r" b="b"/>
            <a:pathLst>
              <a:path w="46944" h="22067" extrusionOk="0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3636711">
            <a:off x="280595" y="33646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443" name="Google Shape;443;p26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6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446" name="Google Shape;446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6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450" name="Google Shape;450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6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453" name="Google Shape;453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6"/>
          <p:cNvSpPr/>
          <p:nvPr/>
        </p:nvSpPr>
        <p:spPr>
          <a:xfrm>
            <a:off x="8865955" y="4226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>
            <a:off x="7941055" y="2256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67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>
            <a:spLocks noGrp="1"/>
          </p:cNvSpPr>
          <p:nvPr>
            <p:ph type="ctrTitle"/>
          </p:nvPr>
        </p:nvSpPr>
        <p:spPr>
          <a:xfrm>
            <a:off x="938004" y="1121646"/>
            <a:ext cx="6616800" cy="15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latin typeface="DM Sans" pitchFamily="2" charset="0"/>
                <a:cs typeface="Poppins" panose="00000500000000000000" pitchFamily="2" charset="0"/>
              </a:rPr>
              <a:t>IMAGE CLASSIFICATION OF VEGETABLES</a:t>
            </a:r>
            <a:endParaRPr sz="3800" b="1" dirty="0">
              <a:latin typeface="DM Sans" pitchFamily="2" charset="0"/>
              <a:cs typeface="Poppins" panose="00000500000000000000" pitchFamily="2" charset="0"/>
            </a:endParaRPr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1"/>
          </p:nvPr>
        </p:nvSpPr>
        <p:spPr>
          <a:xfrm>
            <a:off x="936420" y="2823300"/>
            <a:ext cx="3696276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 pitchFamily="2" charset="0"/>
              </a:rPr>
              <a:t>Name : Dario Prawara T</a:t>
            </a:r>
            <a:r>
              <a:rPr lang="en-SG" dirty="0">
                <a:latin typeface="DM Sans" pitchFamily="2" charset="0"/>
              </a:rPr>
              <a:t>eh</a:t>
            </a:r>
            <a:r>
              <a:rPr lang="en" dirty="0">
                <a:latin typeface="DM Sans" pitchFamily="2" charset="0"/>
              </a:rPr>
              <a:t> Wei Rong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 pitchFamily="2" charset="0"/>
              </a:rPr>
              <a:t>Class : DAAA / FT / 2B / 04</a:t>
            </a:r>
            <a:endParaRPr dirty="0">
              <a:latin typeface="DM Sans" pitchFamily="2" charset="0"/>
            </a:endParaRPr>
          </a:p>
        </p:txBody>
      </p:sp>
      <p:cxnSp>
        <p:nvCxnSpPr>
          <p:cNvPr id="469" name="Google Shape;469;p30"/>
          <p:cNvCxnSpPr/>
          <p:nvPr/>
        </p:nvCxnSpPr>
        <p:spPr>
          <a:xfrm>
            <a:off x="933114" y="2687095"/>
            <a:ext cx="197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0" name="Google Shape;470;p30"/>
          <p:cNvGrpSpPr/>
          <p:nvPr/>
        </p:nvGrpSpPr>
        <p:grpSpPr>
          <a:xfrm rot="-2859763">
            <a:off x="3140080" y="4088946"/>
            <a:ext cx="335282" cy="209311"/>
            <a:chOff x="5041635" y="3575776"/>
            <a:chExt cx="335278" cy="209309"/>
          </a:xfrm>
        </p:grpSpPr>
        <p:sp>
          <p:nvSpPr>
            <p:cNvPr id="471" name="Google Shape;471;p30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0"/>
          <p:cNvGrpSpPr/>
          <p:nvPr/>
        </p:nvGrpSpPr>
        <p:grpSpPr>
          <a:xfrm rot="9764795">
            <a:off x="3321485" y="4367614"/>
            <a:ext cx="523946" cy="327118"/>
            <a:chOff x="5041635" y="3575776"/>
            <a:chExt cx="335278" cy="209309"/>
          </a:xfrm>
        </p:grpSpPr>
        <p:sp>
          <p:nvSpPr>
            <p:cNvPr id="474" name="Google Shape;474;p30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0"/>
          <p:cNvGrpSpPr/>
          <p:nvPr/>
        </p:nvGrpSpPr>
        <p:grpSpPr>
          <a:xfrm>
            <a:off x="4420961" y="1900281"/>
            <a:ext cx="4510360" cy="2914094"/>
            <a:chOff x="4420961" y="1900281"/>
            <a:chExt cx="4510360" cy="2914094"/>
          </a:xfrm>
        </p:grpSpPr>
        <p:sp>
          <p:nvSpPr>
            <p:cNvPr id="477" name="Google Shape;477;p30"/>
            <p:cNvSpPr/>
            <p:nvPr/>
          </p:nvSpPr>
          <p:spPr>
            <a:xfrm>
              <a:off x="5735052" y="1900281"/>
              <a:ext cx="3196268" cy="2787993"/>
            </a:xfrm>
            <a:custGeom>
              <a:avLst/>
              <a:gdLst/>
              <a:ahLst/>
              <a:cxnLst/>
              <a:rect l="l" t="t" r="r" b="b"/>
              <a:pathLst>
                <a:path w="102470" h="89381" extrusionOk="0">
                  <a:moveTo>
                    <a:pt x="56831" y="0"/>
                  </a:moveTo>
                  <a:cubicBezTo>
                    <a:pt x="53643" y="0"/>
                    <a:pt x="50453" y="484"/>
                    <a:pt x="47667" y="1960"/>
                  </a:cubicBezTo>
                  <a:cubicBezTo>
                    <a:pt x="42008" y="5027"/>
                    <a:pt x="39276" y="11466"/>
                    <a:pt x="36823" y="17431"/>
                  </a:cubicBezTo>
                  <a:cubicBezTo>
                    <a:pt x="34398" y="23397"/>
                    <a:pt x="31360" y="29808"/>
                    <a:pt x="25478" y="32400"/>
                  </a:cubicBezTo>
                  <a:cubicBezTo>
                    <a:pt x="20070" y="34825"/>
                    <a:pt x="13492" y="33348"/>
                    <a:pt x="8195" y="35996"/>
                  </a:cubicBezTo>
                  <a:cubicBezTo>
                    <a:pt x="2648" y="38756"/>
                    <a:pt x="0" y="45613"/>
                    <a:pt x="725" y="51746"/>
                  </a:cubicBezTo>
                  <a:cubicBezTo>
                    <a:pt x="1450" y="57906"/>
                    <a:pt x="4934" y="63398"/>
                    <a:pt x="9032" y="68053"/>
                  </a:cubicBezTo>
                  <a:cubicBezTo>
                    <a:pt x="20907" y="81555"/>
                    <a:pt x="38847" y="89381"/>
                    <a:pt x="56778" y="89381"/>
                  </a:cubicBezTo>
                  <a:cubicBezTo>
                    <a:pt x="60355" y="89381"/>
                    <a:pt x="63931" y="89069"/>
                    <a:pt x="67458" y="88430"/>
                  </a:cubicBezTo>
                  <a:cubicBezTo>
                    <a:pt x="72810" y="87454"/>
                    <a:pt x="78162" y="85753"/>
                    <a:pt x="82706" y="82771"/>
                  </a:cubicBezTo>
                  <a:cubicBezTo>
                    <a:pt x="90149" y="77893"/>
                    <a:pt x="95055" y="69837"/>
                    <a:pt x="97619" y="61335"/>
                  </a:cubicBezTo>
                  <a:cubicBezTo>
                    <a:pt x="100825" y="50742"/>
                    <a:pt x="102470" y="39090"/>
                    <a:pt x="99571" y="28135"/>
                  </a:cubicBezTo>
                  <a:cubicBezTo>
                    <a:pt x="97146" y="18853"/>
                    <a:pt x="90288" y="11215"/>
                    <a:pt x="81926" y="6755"/>
                  </a:cubicBezTo>
                  <a:cubicBezTo>
                    <a:pt x="79222" y="5333"/>
                    <a:pt x="76434" y="4163"/>
                    <a:pt x="73591" y="3131"/>
                  </a:cubicBezTo>
                  <a:cubicBezTo>
                    <a:pt x="69242" y="1542"/>
                    <a:pt x="64671" y="567"/>
                    <a:pt x="60071" y="149"/>
                  </a:cubicBezTo>
                  <a:cubicBezTo>
                    <a:pt x="59002" y="57"/>
                    <a:pt x="57917" y="0"/>
                    <a:pt x="56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4520460" y="2736894"/>
              <a:ext cx="1327120" cy="1332374"/>
            </a:xfrm>
            <a:custGeom>
              <a:avLst/>
              <a:gdLst/>
              <a:ahLst/>
              <a:cxnLst/>
              <a:rect l="l" t="t" r="r" b="b"/>
              <a:pathLst>
                <a:path w="53298" h="53509" extrusionOk="0">
                  <a:moveTo>
                    <a:pt x="26115" y="1"/>
                  </a:moveTo>
                  <a:cubicBezTo>
                    <a:pt x="24636" y="1"/>
                    <a:pt x="23162" y="136"/>
                    <a:pt x="21715" y="417"/>
                  </a:cubicBezTo>
                  <a:cubicBezTo>
                    <a:pt x="17840" y="1169"/>
                    <a:pt x="14133" y="2814"/>
                    <a:pt x="11011" y="5295"/>
                  </a:cubicBezTo>
                  <a:cubicBezTo>
                    <a:pt x="3568" y="11260"/>
                    <a:pt x="0" y="21602"/>
                    <a:pt x="1896" y="30968"/>
                  </a:cubicBezTo>
                  <a:cubicBezTo>
                    <a:pt x="3763" y="40334"/>
                    <a:pt x="10844" y="48390"/>
                    <a:pt x="19764" y="51791"/>
                  </a:cubicBezTo>
                  <a:cubicBezTo>
                    <a:pt x="22579" y="52876"/>
                    <a:pt x="25624" y="53509"/>
                    <a:pt x="28640" y="53509"/>
                  </a:cubicBezTo>
                  <a:cubicBezTo>
                    <a:pt x="30970" y="53509"/>
                    <a:pt x="33283" y="53131"/>
                    <a:pt x="35458" y="52293"/>
                  </a:cubicBezTo>
                  <a:cubicBezTo>
                    <a:pt x="40141" y="50481"/>
                    <a:pt x="43848" y="46662"/>
                    <a:pt x="46636" y="42397"/>
                  </a:cubicBezTo>
                  <a:cubicBezTo>
                    <a:pt x="50873" y="35902"/>
                    <a:pt x="53298" y="28013"/>
                    <a:pt x="51960" y="20375"/>
                  </a:cubicBezTo>
                  <a:cubicBezTo>
                    <a:pt x="49955" y="8517"/>
                    <a:pt x="37858" y="1"/>
                    <a:pt x="26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4420961" y="4100122"/>
              <a:ext cx="1519577" cy="714254"/>
            </a:xfrm>
            <a:custGeom>
              <a:avLst/>
              <a:gdLst/>
              <a:ahLst/>
              <a:cxnLst/>
              <a:rect l="l" t="t" r="r" b="b"/>
              <a:pathLst>
                <a:path w="46944" h="22067" extrusionOk="0">
                  <a:moveTo>
                    <a:pt x="22719" y="0"/>
                  </a:moveTo>
                  <a:cubicBezTo>
                    <a:pt x="20147" y="0"/>
                    <a:pt x="17573" y="188"/>
                    <a:pt x="15026" y="566"/>
                  </a:cubicBezTo>
                  <a:cubicBezTo>
                    <a:pt x="11123" y="1151"/>
                    <a:pt x="7109" y="2266"/>
                    <a:pt x="4238" y="4942"/>
                  </a:cubicBezTo>
                  <a:cubicBezTo>
                    <a:pt x="1367" y="7674"/>
                    <a:pt x="1" y="12301"/>
                    <a:pt x="2064" y="15674"/>
                  </a:cubicBezTo>
                  <a:cubicBezTo>
                    <a:pt x="3708" y="18378"/>
                    <a:pt x="6942" y="19549"/>
                    <a:pt x="10008" y="20329"/>
                  </a:cubicBezTo>
                  <a:cubicBezTo>
                    <a:pt x="14675" y="21484"/>
                    <a:pt x="19499" y="22067"/>
                    <a:pt x="24325" y="22067"/>
                  </a:cubicBezTo>
                  <a:cubicBezTo>
                    <a:pt x="27888" y="22067"/>
                    <a:pt x="31452" y="21749"/>
                    <a:pt x="34957" y="21110"/>
                  </a:cubicBezTo>
                  <a:cubicBezTo>
                    <a:pt x="38134" y="20525"/>
                    <a:pt x="41452" y="19633"/>
                    <a:pt x="43737" y="17291"/>
                  </a:cubicBezTo>
                  <a:cubicBezTo>
                    <a:pt x="46079" y="14950"/>
                    <a:pt x="46943" y="11298"/>
                    <a:pt x="45995" y="8120"/>
                  </a:cubicBezTo>
                  <a:cubicBezTo>
                    <a:pt x="44239" y="2266"/>
                    <a:pt x="39138" y="2378"/>
                    <a:pt x="34232" y="1263"/>
                  </a:cubicBezTo>
                  <a:cubicBezTo>
                    <a:pt x="30463" y="425"/>
                    <a:pt x="26593" y="0"/>
                    <a:pt x="22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0"/>
            <p:cNvGrpSpPr/>
            <p:nvPr/>
          </p:nvGrpSpPr>
          <p:grpSpPr>
            <a:xfrm>
              <a:off x="8209488" y="3016721"/>
              <a:ext cx="290857" cy="238766"/>
              <a:chOff x="8209488" y="3016721"/>
              <a:chExt cx="290857" cy="238766"/>
            </a:xfrm>
          </p:grpSpPr>
          <p:sp>
            <p:nvSpPr>
              <p:cNvPr id="481" name="Google Shape;481;p30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9560" extrusionOk="0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9256" extrusionOk="0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0"/>
            <p:cNvGrpSpPr/>
            <p:nvPr/>
          </p:nvGrpSpPr>
          <p:grpSpPr>
            <a:xfrm>
              <a:off x="5500443" y="2698125"/>
              <a:ext cx="224922" cy="311673"/>
              <a:chOff x="5500443" y="2698125"/>
              <a:chExt cx="224922" cy="311673"/>
            </a:xfrm>
          </p:grpSpPr>
          <p:sp>
            <p:nvSpPr>
              <p:cNvPr id="484" name="Google Shape;484;p30"/>
              <p:cNvSpPr/>
              <p:nvPr/>
            </p:nvSpPr>
            <p:spPr>
              <a:xfrm>
                <a:off x="5500443" y="2698125"/>
                <a:ext cx="224922" cy="311673"/>
              </a:xfrm>
              <a:custGeom>
                <a:avLst/>
                <a:gdLst/>
                <a:ahLst/>
                <a:cxnLst/>
                <a:rect l="l" t="t" r="r" b="b"/>
                <a:pathLst>
                  <a:path w="9033" h="12517" extrusionOk="0">
                    <a:moveTo>
                      <a:pt x="1311" y="1"/>
                    </a:moveTo>
                    <a:lnTo>
                      <a:pt x="1311" y="1"/>
                    </a:lnTo>
                    <a:cubicBezTo>
                      <a:pt x="1589" y="614"/>
                      <a:pt x="1394" y="1339"/>
                      <a:pt x="1116" y="1980"/>
                    </a:cubicBezTo>
                    <a:cubicBezTo>
                      <a:pt x="837" y="2565"/>
                      <a:pt x="419" y="3151"/>
                      <a:pt x="224" y="3792"/>
                    </a:cubicBezTo>
                    <a:cubicBezTo>
                      <a:pt x="1" y="4405"/>
                      <a:pt x="1" y="5214"/>
                      <a:pt x="474" y="5715"/>
                    </a:cubicBezTo>
                    <a:cubicBezTo>
                      <a:pt x="1116" y="6440"/>
                      <a:pt x="2509" y="6356"/>
                      <a:pt x="2900" y="7276"/>
                    </a:cubicBezTo>
                    <a:cubicBezTo>
                      <a:pt x="3262" y="8168"/>
                      <a:pt x="2286" y="9116"/>
                      <a:pt x="2454" y="10092"/>
                    </a:cubicBezTo>
                    <a:cubicBezTo>
                      <a:pt x="2509" y="10538"/>
                      <a:pt x="2872" y="10928"/>
                      <a:pt x="3262" y="11179"/>
                    </a:cubicBezTo>
                    <a:cubicBezTo>
                      <a:pt x="3624" y="11430"/>
                      <a:pt x="4098" y="11569"/>
                      <a:pt x="4544" y="11709"/>
                    </a:cubicBezTo>
                    <a:cubicBezTo>
                      <a:pt x="5297" y="11932"/>
                      <a:pt x="6049" y="12155"/>
                      <a:pt x="6774" y="12405"/>
                    </a:cubicBezTo>
                    <a:cubicBezTo>
                      <a:pt x="6981" y="12466"/>
                      <a:pt x="7189" y="12517"/>
                      <a:pt x="7387" y="12517"/>
                    </a:cubicBezTo>
                    <a:cubicBezTo>
                      <a:pt x="7641" y="12517"/>
                      <a:pt x="7880" y="12433"/>
                      <a:pt x="8084" y="12182"/>
                    </a:cubicBezTo>
                    <a:cubicBezTo>
                      <a:pt x="8865" y="11290"/>
                      <a:pt x="9032" y="9674"/>
                      <a:pt x="9032" y="8559"/>
                    </a:cubicBezTo>
                    <a:cubicBezTo>
                      <a:pt x="9032" y="7025"/>
                      <a:pt x="8558" y="5492"/>
                      <a:pt x="7638" y="4238"/>
                    </a:cubicBezTo>
                    <a:cubicBezTo>
                      <a:pt x="6133" y="2119"/>
                      <a:pt x="3708" y="921"/>
                      <a:pt x="1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5502534" y="2698125"/>
                <a:ext cx="222830" cy="310304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2462" extrusionOk="0">
                    <a:moveTo>
                      <a:pt x="1171" y="1"/>
                    </a:moveTo>
                    <a:cubicBezTo>
                      <a:pt x="1171" y="29"/>
                      <a:pt x="1227" y="57"/>
                      <a:pt x="1227" y="85"/>
                    </a:cubicBezTo>
                    <a:cubicBezTo>
                      <a:pt x="1951" y="726"/>
                      <a:pt x="2565" y="1590"/>
                      <a:pt x="3011" y="2733"/>
                    </a:cubicBezTo>
                    <a:cubicBezTo>
                      <a:pt x="3206" y="3123"/>
                      <a:pt x="3345" y="3541"/>
                      <a:pt x="3485" y="3959"/>
                    </a:cubicBezTo>
                    <a:cubicBezTo>
                      <a:pt x="2537" y="3485"/>
                      <a:pt x="1673" y="2844"/>
                      <a:pt x="920" y="2092"/>
                    </a:cubicBezTo>
                    <a:lnTo>
                      <a:pt x="836" y="2287"/>
                    </a:lnTo>
                    <a:cubicBezTo>
                      <a:pt x="1589" y="3095"/>
                      <a:pt x="2537" y="3764"/>
                      <a:pt x="3568" y="4238"/>
                    </a:cubicBezTo>
                    <a:cubicBezTo>
                      <a:pt x="3652" y="4517"/>
                      <a:pt x="3763" y="4795"/>
                      <a:pt x="3819" y="5046"/>
                    </a:cubicBezTo>
                    <a:cubicBezTo>
                      <a:pt x="3903" y="5325"/>
                      <a:pt x="3986" y="5604"/>
                      <a:pt x="4070" y="5910"/>
                    </a:cubicBezTo>
                    <a:cubicBezTo>
                      <a:pt x="4041" y="5911"/>
                      <a:pt x="4013" y="5911"/>
                      <a:pt x="3984" y="5911"/>
                    </a:cubicBezTo>
                    <a:cubicBezTo>
                      <a:pt x="2481" y="5911"/>
                      <a:pt x="1013" y="5192"/>
                      <a:pt x="28" y="4043"/>
                    </a:cubicBezTo>
                    <a:cubicBezTo>
                      <a:pt x="0" y="4126"/>
                      <a:pt x="0" y="4210"/>
                      <a:pt x="0" y="4322"/>
                    </a:cubicBezTo>
                    <a:cubicBezTo>
                      <a:pt x="1011" y="5469"/>
                      <a:pt x="2503" y="6134"/>
                      <a:pt x="4084" y="6134"/>
                    </a:cubicBezTo>
                    <a:cubicBezTo>
                      <a:pt x="4117" y="6134"/>
                      <a:pt x="4149" y="6134"/>
                      <a:pt x="4181" y="6133"/>
                    </a:cubicBezTo>
                    <a:cubicBezTo>
                      <a:pt x="4209" y="6301"/>
                      <a:pt x="4265" y="6440"/>
                      <a:pt x="4349" y="6607"/>
                    </a:cubicBezTo>
                    <a:cubicBezTo>
                      <a:pt x="4600" y="7332"/>
                      <a:pt x="4906" y="8029"/>
                      <a:pt x="5241" y="8726"/>
                    </a:cubicBezTo>
                    <a:cubicBezTo>
                      <a:pt x="4404" y="8698"/>
                      <a:pt x="3568" y="8559"/>
                      <a:pt x="2816" y="8308"/>
                    </a:cubicBezTo>
                    <a:cubicBezTo>
                      <a:pt x="2788" y="8391"/>
                      <a:pt x="2788" y="8447"/>
                      <a:pt x="2732" y="8531"/>
                    </a:cubicBezTo>
                    <a:cubicBezTo>
                      <a:pt x="3568" y="8809"/>
                      <a:pt x="4488" y="8949"/>
                      <a:pt x="5352" y="8977"/>
                    </a:cubicBezTo>
                    <a:cubicBezTo>
                      <a:pt x="5659" y="9562"/>
                      <a:pt x="6021" y="10148"/>
                      <a:pt x="6439" y="10761"/>
                    </a:cubicBezTo>
                    <a:cubicBezTo>
                      <a:pt x="5860" y="10915"/>
                      <a:pt x="5264" y="10992"/>
                      <a:pt x="4671" y="10992"/>
                    </a:cubicBezTo>
                    <a:cubicBezTo>
                      <a:pt x="3980" y="10992"/>
                      <a:pt x="3294" y="10887"/>
                      <a:pt x="2648" y="10677"/>
                    </a:cubicBezTo>
                    <a:lnTo>
                      <a:pt x="2648" y="10677"/>
                    </a:lnTo>
                    <a:cubicBezTo>
                      <a:pt x="2704" y="10789"/>
                      <a:pt x="2816" y="10900"/>
                      <a:pt x="2871" y="10984"/>
                    </a:cubicBezTo>
                    <a:cubicBezTo>
                      <a:pt x="3445" y="11140"/>
                      <a:pt x="4024" y="11211"/>
                      <a:pt x="4605" y="11211"/>
                    </a:cubicBezTo>
                    <a:cubicBezTo>
                      <a:pt x="5265" y="11211"/>
                      <a:pt x="5926" y="11119"/>
                      <a:pt x="6579" y="10956"/>
                    </a:cubicBezTo>
                    <a:cubicBezTo>
                      <a:pt x="6913" y="11486"/>
                      <a:pt x="7331" y="11987"/>
                      <a:pt x="7749" y="12461"/>
                    </a:cubicBezTo>
                    <a:cubicBezTo>
                      <a:pt x="7833" y="12433"/>
                      <a:pt x="7861" y="12378"/>
                      <a:pt x="7945" y="12350"/>
                    </a:cubicBezTo>
                    <a:cubicBezTo>
                      <a:pt x="7554" y="11932"/>
                      <a:pt x="7192" y="11486"/>
                      <a:pt x="6857" y="11040"/>
                    </a:cubicBezTo>
                    <a:cubicBezTo>
                      <a:pt x="6913" y="11012"/>
                      <a:pt x="6997" y="10928"/>
                      <a:pt x="7053" y="10900"/>
                    </a:cubicBezTo>
                    <a:cubicBezTo>
                      <a:pt x="7889" y="10231"/>
                      <a:pt x="8558" y="9228"/>
                      <a:pt x="8920" y="7973"/>
                    </a:cubicBezTo>
                    <a:cubicBezTo>
                      <a:pt x="8920" y="7917"/>
                      <a:pt x="8948" y="7890"/>
                      <a:pt x="8948" y="7834"/>
                    </a:cubicBezTo>
                    <a:cubicBezTo>
                      <a:pt x="8920" y="7611"/>
                      <a:pt x="8920" y="7444"/>
                      <a:pt x="8837" y="7221"/>
                    </a:cubicBezTo>
                    <a:cubicBezTo>
                      <a:pt x="8781" y="7416"/>
                      <a:pt x="8753" y="7611"/>
                      <a:pt x="8669" y="7862"/>
                    </a:cubicBezTo>
                    <a:cubicBezTo>
                      <a:pt x="8335" y="9144"/>
                      <a:pt x="7638" y="10203"/>
                      <a:pt x="6718" y="10789"/>
                    </a:cubicBezTo>
                    <a:cubicBezTo>
                      <a:pt x="6300" y="10203"/>
                      <a:pt x="5910" y="9562"/>
                      <a:pt x="5603" y="8949"/>
                    </a:cubicBezTo>
                    <a:cubicBezTo>
                      <a:pt x="6718" y="7834"/>
                      <a:pt x="7554" y="6440"/>
                      <a:pt x="8000" y="4907"/>
                    </a:cubicBezTo>
                    <a:cubicBezTo>
                      <a:pt x="7972" y="4795"/>
                      <a:pt x="7889" y="4740"/>
                      <a:pt x="7861" y="4656"/>
                    </a:cubicBezTo>
                    <a:cubicBezTo>
                      <a:pt x="7443" y="6189"/>
                      <a:pt x="6607" y="7611"/>
                      <a:pt x="5492" y="8726"/>
                    </a:cubicBezTo>
                    <a:cubicBezTo>
                      <a:pt x="5157" y="8029"/>
                      <a:pt x="4850" y="7304"/>
                      <a:pt x="4572" y="6579"/>
                    </a:cubicBezTo>
                    <a:cubicBezTo>
                      <a:pt x="5492" y="5548"/>
                      <a:pt x="6161" y="4322"/>
                      <a:pt x="6439" y="2956"/>
                    </a:cubicBezTo>
                    <a:cubicBezTo>
                      <a:pt x="6384" y="2872"/>
                      <a:pt x="6300" y="2844"/>
                      <a:pt x="6272" y="2788"/>
                    </a:cubicBezTo>
                    <a:cubicBezTo>
                      <a:pt x="6021" y="4099"/>
                      <a:pt x="5408" y="5353"/>
                      <a:pt x="4488" y="6329"/>
                    </a:cubicBezTo>
                    <a:cubicBezTo>
                      <a:pt x="4349" y="5883"/>
                      <a:pt x="4209" y="5437"/>
                      <a:pt x="4070" y="5018"/>
                    </a:cubicBezTo>
                    <a:cubicBezTo>
                      <a:pt x="4014" y="4768"/>
                      <a:pt x="3931" y="4545"/>
                      <a:pt x="3847" y="4322"/>
                    </a:cubicBezTo>
                    <a:cubicBezTo>
                      <a:pt x="4321" y="3513"/>
                      <a:pt x="4627" y="2593"/>
                      <a:pt x="4795" y="1729"/>
                    </a:cubicBezTo>
                    <a:lnTo>
                      <a:pt x="4600" y="1618"/>
                    </a:lnTo>
                    <a:cubicBezTo>
                      <a:pt x="4404" y="2454"/>
                      <a:pt x="4126" y="3262"/>
                      <a:pt x="3763" y="4043"/>
                    </a:cubicBezTo>
                    <a:cubicBezTo>
                      <a:pt x="3624" y="3569"/>
                      <a:pt x="3429" y="3123"/>
                      <a:pt x="3262" y="2677"/>
                    </a:cubicBezTo>
                    <a:cubicBezTo>
                      <a:pt x="2843" y="1618"/>
                      <a:pt x="2286" y="781"/>
                      <a:pt x="1617" y="168"/>
                    </a:cubicBezTo>
                    <a:cubicBezTo>
                      <a:pt x="1505" y="85"/>
                      <a:pt x="1338" y="57"/>
                      <a:pt x="1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" name="Google Shape;486;p30"/>
            <p:cNvGrpSpPr/>
            <p:nvPr/>
          </p:nvGrpSpPr>
          <p:grpSpPr>
            <a:xfrm>
              <a:off x="5041635" y="3575776"/>
              <a:ext cx="335278" cy="209309"/>
              <a:chOff x="5041635" y="3575776"/>
              <a:chExt cx="335278" cy="209309"/>
            </a:xfrm>
          </p:grpSpPr>
          <p:sp>
            <p:nvSpPr>
              <p:cNvPr id="487" name="Google Shape;487;p30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8406" extrusionOk="0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avLst/>
                <a:gdLst/>
                <a:ahLst/>
                <a:cxnLst/>
                <a:rect l="l" t="t" r="r" b="b"/>
                <a:pathLst>
                  <a:path w="13159" h="8254" extrusionOk="0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" name="Google Shape;489;p30"/>
            <p:cNvSpPr/>
            <p:nvPr/>
          </p:nvSpPr>
          <p:spPr>
            <a:xfrm>
              <a:off x="5236005" y="2930766"/>
              <a:ext cx="707285" cy="897097"/>
            </a:xfrm>
            <a:custGeom>
              <a:avLst/>
              <a:gdLst/>
              <a:ahLst/>
              <a:cxnLst/>
              <a:rect l="l" t="t" r="r" b="b"/>
              <a:pathLst>
                <a:path w="28405" h="36028" extrusionOk="0">
                  <a:moveTo>
                    <a:pt x="5670" y="0"/>
                  </a:moveTo>
                  <a:cubicBezTo>
                    <a:pt x="5369" y="0"/>
                    <a:pt x="5067" y="26"/>
                    <a:pt x="4767" y="80"/>
                  </a:cubicBezTo>
                  <a:cubicBezTo>
                    <a:pt x="2091" y="582"/>
                    <a:pt x="0" y="3508"/>
                    <a:pt x="808" y="6073"/>
                  </a:cubicBezTo>
                  <a:cubicBezTo>
                    <a:pt x="1338" y="7801"/>
                    <a:pt x="2871" y="9056"/>
                    <a:pt x="3345" y="10784"/>
                  </a:cubicBezTo>
                  <a:cubicBezTo>
                    <a:pt x="4014" y="13237"/>
                    <a:pt x="2397" y="15941"/>
                    <a:pt x="3512" y="18199"/>
                  </a:cubicBezTo>
                  <a:cubicBezTo>
                    <a:pt x="5018" y="21265"/>
                    <a:pt x="10063" y="20763"/>
                    <a:pt x="11931" y="23634"/>
                  </a:cubicBezTo>
                  <a:cubicBezTo>
                    <a:pt x="12851" y="25140"/>
                    <a:pt x="12628" y="27035"/>
                    <a:pt x="12906" y="28736"/>
                  </a:cubicBezTo>
                  <a:cubicBezTo>
                    <a:pt x="13324" y="31523"/>
                    <a:pt x="15192" y="34032"/>
                    <a:pt x="17729" y="35203"/>
                  </a:cubicBezTo>
                  <a:cubicBezTo>
                    <a:pt x="18933" y="35769"/>
                    <a:pt x="20102" y="36028"/>
                    <a:pt x="21198" y="36028"/>
                  </a:cubicBezTo>
                  <a:cubicBezTo>
                    <a:pt x="25227" y="36028"/>
                    <a:pt x="28262" y="32524"/>
                    <a:pt x="28349" y="27899"/>
                  </a:cubicBezTo>
                  <a:cubicBezTo>
                    <a:pt x="28405" y="25502"/>
                    <a:pt x="27401" y="23049"/>
                    <a:pt x="25617" y="21404"/>
                  </a:cubicBezTo>
                  <a:cubicBezTo>
                    <a:pt x="24502" y="20373"/>
                    <a:pt x="23025" y="19509"/>
                    <a:pt x="22607" y="18031"/>
                  </a:cubicBezTo>
                  <a:cubicBezTo>
                    <a:pt x="22022" y="15941"/>
                    <a:pt x="23806" y="13655"/>
                    <a:pt x="22997" y="11648"/>
                  </a:cubicBezTo>
                  <a:cubicBezTo>
                    <a:pt x="22328" y="10059"/>
                    <a:pt x="20377" y="9502"/>
                    <a:pt x="18649" y="9362"/>
                  </a:cubicBezTo>
                  <a:cubicBezTo>
                    <a:pt x="16892" y="9223"/>
                    <a:pt x="14997" y="9251"/>
                    <a:pt x="13687" y="8108"/>
                  </a:cubicBezTo>
                  <a:cubicBezTo>
                    <a:pt x="12432" y="7021"/>
                    <a:pt x="12126" y="5209"/>
                    <a:pt x="11401" y="3704"/>
                  </a:cubicBezTo>
                  <a:cubicBezTo>
                    <a:pt x="10338" y="1578"/>
                    <a:pt x="8026" y="0"/>
                    <a:pt x="5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5401191" y="3083353"/>
              <a:ext cx="403280" cy="631663"/>
            </a:xfrm>
            <a:custGeom>
              <a:avLst/>
              <a:gdLst/>
              <a:ahLst/>
              <a:cxnLst/>
              <a:rect l="l" t="t" r="r" b="b"/>
              <a:pathLst>
                <a:path w="16196" h="25368" fill="none" extrusionOk="0">
                  <a:moveTo>
                    <a:pt x="0" y="1"/>
                  </a:moveTo>
                  <a:cubicBezTo>
                    <a:pt x="6746" y="7471"/>
                    <a:pt x="12265" y="16085"/>
                    <a:pt x="16196" y="25367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5406047" y="3313105"/>
              <a:ext cx="190908" cy="38894"/>
            </a:xfrm>
            <a:custGeom>
              <a:avLst/>
              <a:gdLst/>
              <a:ahLst/>
              <a:cxnLst/>
              <a:rect l="l" t="t" r="r" b="b"/>
              <a:pathLst>
                <a:path w="7667" h="1562" fill="none" extrusionOk="0">
                  <a:moveTo>
                    <a:pt x="0" y="0"/>
                  </a:moveTo>
                  <a:cubicBezTo>
                    <a:pt x="2342" y="1227"/>
                    <a:pt x="5130" y="1561"/>
                    <a:pt x="7666" y="892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5635102" y="3241618"/>
              <a:ext cx="40961" cy="150645"/>
            </a:xfrm>
            <a:custGeom>
              <a:avLst/>
              <a:gdLst/>
              <a:ahLst/>
              <a:cxnLst/>
              <a:rect l="l" t="t" r="r" b="b"/>
              <a:pathLst>
                <a:path w="1645" h="6050" fill="none" extrusionOk="0">
                  <a:moveTo>
                    <a:pt x="0" y="6049"/>
                  </a:moveTo>
                  <a:cubicBezTo>
                    <a:pt x="1255" y="4321"/>
                    <a:pt x="1645" y="2035"/>
                    <a:pt x="1004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623996" y="3581029"/>
              <a:ext cx="133290" cy="31947"/>
            </a:xfrm>
            <a:custGeom>
              <a:avLst/>
              <a:gdLst/>
              <a:ahLst/>
              <a:cxnLst/>
              <a:rect l="l" t="t" r="r" b="b"/>
              <a:pathLst>
                <a:path w="5353" h="1283" fill="none" extrusionOk="0">
                  <a:moveTo>
                    <a:pt x="0" y="0"/>
                  </a:moveTo>
                  <a:cubicBezTo>
                    <a:pt x="1645" y="864"/>
                    <a:pt x="3513" y="1282"/>
                    <a:pt x="5352" y="1227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5777380" y="3536608"/>
              <a:ext cx="47235" cy="113843"/>
            </a:xfrm>
            <a:custGeom>
              <a:avLst/>
              <a:gdLst/>
              <a:ahLst/>
              <a:cxnLst/>
              <a:rect l="l" t="t" r="r" b="b"/>
              <a:pathLst>
                <a:path w="1897" h="4572" fill="none" extrusionOk="0">
                  <a:moveTo>
                    <a:pt x="1" y="4572"/>
                  </a:moveTo>
                  <a:cubicBezTo>
                    <a:pt x="1227" y="3429"/>
                    <a:pt x="1896" y="1728"/>
                    <a:pt x="1785" y="0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5238071" y="2931936"/>
              <a:ext cx="688560" cy="817766"/>
            </a:xfrm>
            <a:custGeom>
              <a:avLst/>
              <a:gdLst/>
              <a:ahLst/>
              <a:cxnLst/>
              <a:rect l="l" t="t" r="r" b="b"/>
              <a:pathLst>
                <a:path w="27653" h="32842" extrusionOk="0">
                  <a:moveTo>
                    <a:pt x="5683" y="0"/>
                  </a:moveTo>
                  <a:cubicBezTo>
                    <a:pt x="5369" y="0"/>
                    <a:pt x="5054" y="29"/>
                    <a:pt x="4739" y="88"/>
                  </a:cubicBezTo>
                  <a:cubicBezTo>
                    <a:pt x="2091" y="562"/>
                    <a:pt x="1" y="3489"/>
                    <a:pt x="753" y="6082"/>
                  </a:cubicBezTo>
                  <a:cubicBezTo>
                    <a:pt x="1283" y="7782"/>
                    <a:pt x="2816" y="9036"/>
                    <a:pt x="3290" y="10765"/>
                  </a:cubicBezTo>
                  <a:cubicBezTo>
                    <a:pt x="3959" y="13190"/>
                    <a:pt x="2370" y="15922"/>
                    <a:pt x="3485" y="18207"/>
                  </a:cubicBezTo>
                  <a:cubicBezTo>
                    <a:pt x="4962" y="21274"/>
                    <a:pt x="10036" y="20744"/>
                    <a:pt x="11876" y="23643"/>
                  </a:cubicBezTo>
                  <a:cubicBezTo>
                    <a:pt x="12823" y="25093"/>
                    <a:pt x="12572" y="26988"/>
                    <a:pt x="12851" y="28716"/>
                  </a:cubicBezTo>
                  <a:cubicBezTo>
                    <a:pt x="13102" y="30222"/>
                    <a:pt x="13743" y="31643"/>
                    <a:pt x="14691" y="32842"/>
                  </a:cubicBezTo>
                  <a:cubicBezTo>
                    <a:pt x="14496" y="32229"/>
                    <a:pt x="14356" y="31615"/>
                    <a:pt x="14245" y="31030"/>
                  </a:cubicBezTo>
                  <a:cubicBezTo>
                    <a:pt x="13938" y="29023"/>
                    <a:pt x="14022" y="27016"/>
                    <a:pt x="13715" y="25037"/>
                  </a:cubicBezTo>
                  <a:cubicBezTo>
                    <a:pt x="13409" y="23030"/>
                    <a:pt x="12545" y="21023"/>
                    <a:pt x="10788" y="20019"/>
                  </a:cubicBezTo>
                  <a:cubicBezTo>
                    <a:pt x="9088" y="19044"/>
                    <a:pt x="6746" y="19099"/>
                    <a:pt x="5492" y="17566"/>
                  </a:cubicBezTo>
                  <a:cubicBezTo>
                    <a:pt x="4739" y="16619"/>
                    <a:pt x="4628" y="15308"/>
                    <a:pt x="4656" y="14110"/>
                  </a:cubicBezTo>
                  <a:cubicBezTo>
                    <a:pt x="4739" y="12911"/>
                    <a:pt x="4935" y="11685"/>
                    <a:pt x="4656" y="10486"/>
                  </a:cubicBezTo>
                  <a:cubicBezTo>
                    <a:pt x="4377" y="9204"/>
                    <a:pt x="3624" y="8089"/>
                    <a:pt x="3095" y="6918"/>
                  </a:cubicBezTo>
                  <a:cubicBezTo>
                    <a:pt x="2565" y="5719"/>
                    <a:pt x="2314" y="4214"/>
                    <a:pt x="3095" y="3155"/>
                  </a:cubicBezTo>
                  <a:cubicBezTo>
                    <a:pt x="3622" y="2426"/>
                    <a:pt x="4484" y="2103"/>
                    <a:pt x="5381" y="2103"/>
                  </a:cubicBezTo>
                  <a:cubicBezTo>
                    <a:pt x="6098" y="2103"/>
                    <a:pt x="6837" y="2310"/>
                    <a:pt x="7443" y="2681"/>
                  </a:cubicBezTo>
                  <a:cubicBezTo>
                    <a:pt x="8809" y="3573"/>
                    <a:pt x="9646" y="4995"/>
                    <a:pt x="10482" y="6388"/>
                  </a:cubicBezTo>
                  <a:cubicBezTo>
                    <a:pt x="11318" y="7754"/>
                    <a:pt x="12210" y="9176"/>
                    <a:pt x="13660" y="9901"/>
                  </a:cubicBezTo>
                  <a:cubicBezTo>
                    <a:pt x="14914" y="10542"/>
                    <a:pt x="16336" y="10542"/>
                    <a:pt x="17701" y="10737"/>
                  </a:cubicBezTo>
                  <a:cubicBezTo>
                    <a:pt x="19039" y="10960"/>
                    <a:pt x="20517" y="11545"/>
                    <a:pt x="21102" y="12800"/>
                  </a:cubicBezTo>
                  <a:cubicBezTo>
                    <a:pt x="21771" y="14249"/>
                    <a:pt x="20963" y="15977"/>
                    <a:pt x="21130" y="17594"/>
                  </a:cubicBezTo>
                  <a:cubicBezTo>
                    <a:pt x="21353" y="19908"/>
                    <a:pt x="23555" y="21469"/>
                    <a:pt x="25507" y="22807"/>
                  </a:cubicBezTo>
                  <a:cubicBezTo>
                    <a:pt x="26231" y="23281"/>
                    <a:pt x="26984" y="23838"/>
                    <a:pt x="27653" y="24479"/>
                  </a:cubicBezTo>
                  <a:cubicBezTo>
                    <a:pt x="27207" y="23309"/>
                    <a:pt x="26482" y="22249"/>
                    <a:pt x="25562" y="21413"/>
                  </a:cubicBezTo>
                  <a:cubicBezTo>
                    <a:pt x="24447" y="20354"/>
                    <a:pt x="22998" y="19490"/>
                    <a:pt x="22580" y="18012"/>
                  </a:cubicBezTo>
                  <a:cubicBezTo>
                    <a:pt x="21966" y="15977"/>
                    <a:pt x="23750" y="13664"/>
                    <a:pt x="22942" y="11657"/>
                  </a:cubicBezTo>
                  <a:cubicBezTo>
                    <a:pt x="22301" y="10040"/>
                    <a:pt x="20294" y="9482"/>
                    <a:pt x="18593" y="9343"/>
                  </a:cubicBezTo>
                  <a:cubicBezTo>
                    <a:pt x="16865" y="9204"/>
                    <a:pt x="14970" y="9204"/>
                    <a:pt x="13660" y="8089"/>
                  </a:cubicBezTo>
                  <a:cubicBezTo>
                    <a:pt x="12405" y="7002"/>
                    <a:pt x="12126" y="5190"/>
                    <a:pt x="11346" y="3712"/>
                  </a:cubicBezTo>
                  <a:cubicBezTo>
                    <a:pt x="10265" y="1575"/>
                    <a:pt x="8015" y="0"/>
                    <a:pt x="568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5395639" y="3190797"/>
              <a:ext cx="96488" cy="85531"/>
            </a:xfrm>
            <a:custGeom>
              <a:avLst/>
              <a:gdLst/>
              <a:ahLst/>
              <a:cxnLst/>
              <a:rect l="l" t="t" r="r" b="b"/>
              <a:pathLst>
                <a:path w="3875" h="3435" extrusionOk="0">
                  <a:moveTo>
                    <a:pt x="1296" y="1"/>
                  </a:moveTo>
                  <a:cubicBezTo>
                    <a:pt x="1114" y="1"/>
                    <a:pt x="947" y="77"/>
                    <a:pt x="809" y="257"/>
                  </a:cubicBezTo>
                  <a:cubicBezTo>
                    <a:pt x="0" y="1344"/>
                    <a:pt x="2063" y="2933"/>
                    <a:pt x="2760" y="3268"/>
                  </a:cubicBezTo>
                  <a:cubicBezTo>
                    <a:pt x="2927" y="3351"/>
                    <a:pt x="3133" y="3434"/>
                    <a:pt x="3320" y="3434"/>
                  </a:cubicBezTo>
                  <a:cubicBezTo>
                    <a:pt x="3445" y="3434"/>
                    <a:pt x="3562" y="3397"/>
                    <a:pt x="3652" y="3296"/>
                  </a:cubicBezTo>
                  <a:cubicBezTo>
                    <a:pt x="3875" y="3100"/>
                    <a:pt x="3791" y="2766"/>
                    <a:pt x="3736" y="2515"/>
                  </a:cubicBezTo>
                  <a:cubicBezTo>
                    <a:pt x="3550" y="1957"/>
                    <a:pt x="2218" y="1"/>
                    <a:pt x="129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5884276" y="2871753"/>
              <a:ext cx="229777" cy="401015"/>
            </a:xfrm>
            <a:custGeom>
              <a:avLst/>
              <a:gdLst/>
              <a:ahLst/>
              <a:cxnLst/>
              <a:rect l="l" t="t" r="r" b="b"/>
              <a:pathLst>
                <a:path w="9228" h="16105" extrusionOk="0">
                  <a:moveTo>
                    <a:pt x="3281" y="0"/>
                  </a:moveTo>
                  <a:cubicBezTo>
                    <a:pt x="3218" y="0"/>
                    <a:pt x="3155" y="8"/>
                    <a:pt x="3095" y="25"/>
                  </a:cubicBezTo>
                  <a:cubicBezTo>
                    <a:pt x="2788" y="80"/>
                    <a:pt x="2537" y="331"/>
                    <a:pt x="2398" y="610"/>
                  </a:cubicBezTo>
                  <a:cubicBezTo>
                    <a:pt x="2258" y="889"/>
                    <a:pt x="2231" y="1195"/>
                    <a:pt x="2175" y="1530"/>
                  </a:cubicBezTo>
                  <a:cubicBezTo>
                    <a:pt x="2103" y="3087"/>
                    <a:pt x="2422" y="4685"/>
                    <a:pt x="3150" y="6077"/>
                  </a:cubicBezTo>
                  <a:lnTo>
                    <a:pt x="3150" y="6077"/>
                  </a:lnTo>
                  <a:cubicBezTo>
                    <a:pt x="2780" y="5502"/>
                    <a:pt x="2347" y="4971"/>
                    <a:pt x="1840" y="4485"/>
                  </a:cubicBezTo>
                  <a:cubicBezTo>
                    <a:pt x="1562" y="4234"/>
                    <a:pt x="1255" y="3983"/>
                    <a:pt x="893" y="3983"/>
                  </a:cubicBezTo>
                  <a:cubicBezTo>
                    <a:pt x="474" y="3983"/>
                    <a:pt x="168" y="4373"/>
                    <a:pt x="56" y="4763"/>
                  </a:cubicBezTo>
                  <a:cubicBezTo>
                    <a:pt x="1" y="5182"/>
                    <a:pt x="56" y="5600"/>
                    <a:pt x="168" y="5990"/>
                  </a:cubicBezTo>
                  <a:cubicBezTo>
                    <a:pt x="753" y="8220"/>
                    <a:pt x="1924" y="10227"/>
                    <a:pt x="3401" y="11927"/>
                  </a:cubicBezTo>
                  <a:cubicBezTo>
                    <a:pt x="4321" y="12987"/>
                    <a:pt x="5353" y="13879"/>
                    <a:pt x="6468" y="14771"/>
                  </a:cubicBezTo>
                  <a:cubicBezTo>
                    <a:pt x="6997" y="15133"/>
                    <a:pt x="7527" y="15495"/>
                    <a:pt x="8029" y="15802"/>
                  </a:cubicBezTo>
                  <a:cubicBezTo>
                    <a:pt x="8147" y="15873"/>
                    <a:pt x="8426" y="16105"/>
                    <a:pt x="8627" y="16105"/>
                  </a:cubicBezTo>
                  <a:cubicBezTo>
                    <a:pt x="8663" y="16105"/>
                    <a:pt x="8696" y="16098"/>
                    <a:pt x="8726" y="16081"/>
                  </a:cubicBezTo>
                  <a:cubicBezTo>
                    <a:pt x="8921" y="15969"/>
                    <a:pt x="8921" y="15495"/>
                    <a:pt x="8949" y="15328"/>
                  </a:cubicBezTo>
                  <a:cubicBezTo>
                    <a:pt x="9144" y="14129"/>
                    <a:pt x="9227" y="12959"/>
                    <a:pt x="9199" y="11760"/>
                  </a:cubicBezTo>
                  <a:cubicBezTo>
                    <a:pt x="9088" y="9391"/>
                    <a:pt x="8530" y="7021"/>
                    <a:pt x="7499" y="4903"/>
                  </a:cubicBezTo>
                  <a:cubicBezTo>
                    <a:pt x="7360" y="4624"/>
                    <a:pt x="7220" y="4373"/>
                    <a:pt x="6997" y="4178"/>
                  </a:cubicBezTo>
                  <a:cubicBezTo>
                    <a:pt x="6854" y="4015"/>
                    <a:pt x="6637" y="3911"/>
                    <a:pt x="6421" y="3911"/>
                  </a:cubicBezTo>
                  <a:cubicBezTo>
                    <a:pt x="6342" y="3911"/>
                    <a:pt x="6264" y="3925"/>
                    <a:pt x="6189" y="3955"/>
                  </a:cubicBezTo>
                  <a:cubicBezTo>
                    <a:pt x="5910" y="4067"/>
                    <a:pt x="5743" y="4317"/>
                    <a:pt x="5715" y="4596"/>
                  </a:cubicBezTo>
                  <a:cubicBezTo>
                    <a:pt x="5703" y="4715"/>
                    <a:pt x="5701" y="4834"/>
                    <a:pt x="5708" y="4953"/>
                  </a:cubicBezTo>
                  <a:lnTo>
                    <a:pt x="5708" y="4953"/>
                  </a:lnTo>
                  <a:cubicBezTo>
                    <a:pt x="5511" y="3642"/>
                    <a:pt x="5119" y="2361"/>
                    <a:pt x="4572" y="1167"/>
                  </a:cubicBezTo>
                  <a:cubicBezTo>
                    <a:pt x="4377" y="861"/>
                    <a:pt x="4238" y="582"/>
                    <a:pt x="4015" y="331"/>
                  </a:cubicBezTo>
                  <a:cubicBezTo>
                    <a:pt x="3813" y="130"/>
                    <a:pt x="3540" y="0"/>
                    <a:pt x="3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5975908" y="2950786"/>
              <a:ext cx="103435" cy="280449"/>
            </a:xfrm>
            <a:custGeom>
              <a:avLst/>
              <a:gdLst/>
              <a:ahLst/>
              <a:cxnLst/>
              <a:rect l="l" t="t" r="r" b="b"/>
              <a:pathLst>
                <a:path w="4154" h="11263" fill="none" extrusionOk="0">
                  <a:moveTo>
                    <a:pt x="0" y="1"/>
                  </a:moveTo>
                  <a:cubicBezTo>
                    <a:pt x="1227" y="3819"/>
                    <a:pt x="2593" y="7583"/>
                    <a:pt x="4154" y="11262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6052252" y="3008404"/>
              <a:ext cx="26394" cy="217950"/>
            </a:xfrm>
            <a:custGeom>
              <a:avLst/>
              <a:gdLst/>
              <a:ahLst/>
              <a:cxnLst/>
              <a:rect l="l" t="t" r="r" b="b"/>
              <a:pathLst>
                <a:path w="1060" h="8753" fill="none" extrusionOk="0">
                  <a:moveTo>
                    <a:pt x="0" y="0"/>
                  </a:moveTo>
                  <a:cubicBezTo>
                    <a:pt x="363" y="2927"/>
                    <a:pt x="697" y="5826"/>
                    <a:pt x="1060" y="8753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5932159" y="3025062"/>
              <a:ext cx="116657" cy="199922"/>
            </a:xfrm>
            <a:custGeom>
              <a:avLst/>
              <a:gdLst/>
              <a:ahLst/>
              <a:cxnLst/>
              <a:rect l="l" t="t" r="r" b="b"/>
              <a:pathLst>
                <a:path w="4685" h="8029" fill="none" extrusionOk="0">
                  <a:moveTo>
                    <a:pt x="1" y="0"/>
                  </a:moveTo>
                  <a:cubicBezTo>
                    <a:pt x="1283" y="2816"/>
                    <a:pt x="2844" y="5547"/>
                    <a:pt x="4684" y="802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5830841" y="3061192"/>
              <a:ext cx="272804" cy="222282"/>
            </a:xfrm>
            <a:custGeom>
              <a:avLst/>
              <a:gdLst/>
              <a:ahLst/>
              <a:cxnLst/>
              <a:rect l="l" t="t" r="r" b="b"/>
              <a:pathLst>
                <a:path w="10956" h="8927" extrusionOk="0">
                  <a:moveTo>
                    <a:pt x="809" y="0"/>
                  </a:moveTo>
                  <a:cubicBezTo>
                    <a:pt x="635" y="0"/>
                    <a:pt x="471" y="39"/>
                    <a:pt x="335" y="138"/>
                  </a:cubicBezTo>
                  <a:cubicBezTo>
                    <a:pt x="0" y="389"/>
                    <a:pt x="56" y="835"/>
                    <a:pt x="112" y="1225"/>
                  </a:cubicBezTo>
                  <a:cubicBezTo>
                    <a:pt x="474" y="3037"/>
                    <a:pt x="1784" y="4514"/>
                    <a:pt x="3206" y="5657"/>
                  </a:cubicBezTo>
                  <a:cubicBezTo>
                    <a:pt x="4878" y="6967"/>
                    <a:pt x="6774" y="7943"/>
                    <a:pt x="8837" y="8556"/>
                  </a:cubicBezTo>
                  <a:cubicBezTo>
                    <a:pt x="9218" y="8683"/>
                    <a:pt x="9830" y="8926"/>
                    <a:pt x="10273" y="8926"/>
                  </a:cubicBezTo>
                  <a:cubicBezTo>
                    <a:pt x="10316" y="8926"/>
                    <a:pt x="10358" y="8924"/>
                    <a:pt x="10398" y="8919"/>
                  </a:cubicBezTo>
                  <a:cubicBezTo>
                    <a:pt x="10955" y="8863"/>
                    <a:pt x="10426" y="8082"/>
                    <a:pt x="10286" y="7720"/>
                  </a:cubicBezTo>
                  <a:cubicBezTo>
                    <a:pt x="9840" y="6633"/>
                    <a:pt x="9311" y="5546"/>
                    <a:pt x="8697" y="4542"/>
                  </a:cubicBezTo>
                  <a:cubicBezTo>
                    <a:pt x="7973" y="3399"/>
                    <a:pt x="7164" y="2340"/>
                    <a:pt x="6244" y="1365"/>
                  </a:cubicBezTo>
                  <a:cubicBezTo>
                    <a:pt x="6049" y="1120"/>
                    <a:pt x="5767" y="876"/>
                    <a:pt x="5475" y="876"/>
                  </a:cubicBezTo>
                  <a:cubicBezTo>
                    <a:pt x="5434" y="876"/>
                    <a:pt x="5393" y="880"/>
                    <a:pt x="5352" y="891"/>
                  </a:cubicBezTo>
                  <a:cubicBezTo>
                    <a:pt x="4962" y="946"/>
                    <a:pt x="4767" y="1392"/>
                    <a:pt x="4823" y="1811"/>
                  </a:cubicBezTo>
                  <a:cubicBezTo>
                    <a:pt x="4878" y="2201"/>
                    <a:pt x="5157" y="2507"/>
                    <a:pt x="5408" y="2842"/>
                  </a:cubicBezTo>
                  <a:cubicBezTo>
                    <a:pt x="4321" y="1643"/>
                    <a:pt x="2983" y="696"/>
                    <a:pt x="1478" y="138"/>
                  </a:cubicBezTo>
                  <a:cubicBezTo>
                    <a:pt x="1261" y="61"/>
                    <a:pt x="1027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5885671" y="3144433"/>
              <a:ext cx="161053" cy="107618"/>
            </a:xfrm>
            <a:custGeom>
              <a:avLst/>
              <a:gdLst/>
              <a:ahLst/>
              <a:cxnLst/>
              <a:rect l="l" t="t" r="r" b="b"/>
              <a:pathLst>
                <a:path w="6468" h="4322" fill="none" extrusionOk="0">
                  <a:moveTo>
                    <a:pt x="6467" y="4321"/>
                  </a:moveTo>
                  <a:cubicBezTo>
                    <a:pt x="4293" y="2900"/>
                    <a:pt x="2147" y="1450"/>
                    <a:pt x="0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5975908" y="3118761"/>
              <a:ext cx="89565" cy="133290"/>
            </a:xfrm>
            <a:custGeom>
              <a:avLst/>
              <a:gdLst/>
              <a:ahLst/>
              <a:cxnLst/>
              <a:rect l="l" t="t" r="r" b="b"/>
              <a:pathLst>
                <a:path w="3597" h="5353" fill="none" extrusionOk="0">
                  <a:moveTo>
                    <a:pt x="0" y="0"/>
                  </a:moveTo>
                  <a:cubicBezTo>
                    <a:pt x="1199" y="1784"/>
                    <a:pt x="2425" y="3596"/>
                    <a:pt x="3596" y="5352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079318" y="2959426"/>
              <a:ext cx="152737" cy="287147"/>
            </a:xfrm>
            <a:custGeom>
              <a:avLst/>
              <a:gdLst/>
              <a:ahLst/>
              <a:cxnLst/>
              <a:rect l="l" t="t" r="r" b="b"/>
              <a:pathLst>
                <a:path w="6134" h="11532" extrusionOk="0">
                  <a:moveTo>
                    <a:pt x="3590" y="0"/>
                  </a:moveTo>
                  <a:cubicBezTo>
                    <a:pt x="3340" y="0"/>
                    <a:pt x="3086" y="118"/>
                    <a:pt x="2927" y="378"/>
                  </a:cubicBezTo>
                  <a:cubicBezTo>
                    <a:pt x="2258" y="1438"/>
                    <a:pt x="1952" y="2776"/>
                    <a:pt x="2119" y="4030"/>
                  </a:cubicBezTo>
                  <a:lnTo>
                    <a:pt x="1785" y="3500"/>
                  </a:lnTo>
                  <a:cubicBezTo>
                    <a:pt x="1620" y="3259"/>
                    <a:pt x="1374" y="3145"/>
                    <a:pt x="1128" y="3145"/>
                  </a:cubicBezTo>
                  <a:cubicBezTo>
                    <a:pt x="835" y="3145"/>
                    <a:pt x="543" y="3308"/>
                    <a:pt x="391" y="3612"/>
                  </a:cubicBezTo>
                  <a:cubicBezTo>
                    <a:pt x="307" y="3751"/>
                    <a:pt x="251" y="3918"/>
                    <a:pt x="224" y="4058"/>
                  </a:cubicBezTo>
                  <a:cubicBezTo>
                    <a:pt x="28" y="4615"/>
                    <a:pt x="1" y="5201"/>
                    <a:pt x="28" y="5814"/>
                  </a:cubicBezTo>
                  <a:cubicBezTo>
                    <a:pt x="84" y="6957"/>
                    <a:pt x="279" y="8100"/>
                    <a:pt x="586" y="9215"/>
                  </a:cubicBezTo>
                  <a:cubicBezTo>
                    <a:pt x="781" y="9800"/>
                    <a:pt x="1060" y="11417"/>
                    <a:pt x="1812" y="11528"/>
                  </a:cubicBezTo>
                  <a:cubicBezTo>
                    <a:pt x="1834" y="11531"/>
                    <a:pt x="1856" y="11532"/>
                    <a:pt x="1877" y="11532"/>
                  </a:cubicBezTo>
                  <a:cubicBezTo>
                    <a:pt x="2619" y="11532"/>
                    <a:pt x="3075" y="10148"/>
                    <a:pt x="3346" y="9633"/>
                  </a:cubicBezTo>
                  <a:cubicBezTo>
                    <a:pt x="4321" y="7877"/>
                    <a:pt x="5241" y="6093"/>
                    <a:pt x="5854" y="4197"/>
                  </a:cubicBezTo>
                  <a:cubicBezTo>
                    <a:pt x="6022" y="3751"/>
                    <a:pt x="6133" y="3249"/>
                    <a:pt x="5966" y="2776"/>
                  </a:cubicBezTo>
                  <a:cubicBezTo>
                    <a:pt x="5826" y="2469"/>
                    <a:pt x="5548" y="2218"/>
                    <a:pt x="5241" y="2218"/>
                  </a:cubicBezTo>
                  <a:cubicBezTo>
                    <a:pt x="5228" y="2217"/>
                    <a:pt x="5216" y="2217"/>
                    <a:pt x="5203" y="2217"/>
                  </a:cubicBezTo>
                  <a:cubicBezTo>
                    <a:pt x="4697" y="2217"/>
                    <a:pt x="4400" y="2759"/>
                    <a:pt x="4210" y="3222"/>
                  </a:cubicBezTo>
                  <a:cubicBezTo>
                    <a:pt x="4433" y="2385"/>
                    <a:pt x="4461" y="1521"/>
                    <a:pt x="4349" y="685"/>
                  </a:cubicBezTo>
                  <a:cubicBezTo>
                    <a:pt x="4316" y="254"/>
                    <a:pt x="3958" y="0"/>
                    <a:pt x="35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6111240" y="3101406"/>
              <a:ext cx="9064" cy="135381"/>
            </a:xfrm>
            <a:custGeom>
              <a:avLst/>
              <a:gdLst/>
              <a:ahLst/>
              <a:cxnLst/>
              <a:rect l="l" t="t" r="r" b="b"/>
              <a:pathLst>
                <a:path w="364" h="5437" fill="none" extrusionOk="0">
                  <a:moveTo>
                    <a:pt x="363" y="5436"/>
                  </a:moveTo>
                  <a:cubicBezTo>
                    <a:pt x="112" y="3624"/>
                    <a:pt x="1" y="1812"/>
                    <a:pt x="84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6129989" y="3015326"/>
              <a:ext cx="28486" cy="213816"/>
            </a:xfrm>
            <a:custGeom>
              <a:avLst/>
              <a:gdLst/>
              <a:ahLst/>
              <a:cxnLst/>
              <a:rect l="l" t="t" r="r" b="b"/>
              <a:pathLst>
                <a:path w="1144" h="8587" fill="none" extrusionOk="0">
                  <a:moveTo>
                    <a:pt x="0" y="8586"/>
                  </a:moveTo>
                  <a:cubicBezTo>
                    <a:pt x="196" y="5715"/>
                    <a:pt x="586" y="2844"/>
                    <a:pt x="1143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6139003" y="3056287"/>
              <a:ext cx="57643" cy="172856"/>
            </a:xfrm>
            <a:custGeom>
              <a:avLst/>
              <a:gdLst/>
              <a:ahLst/>
              <a:cxnLst/>
              <a:rect l="l" t="t" r="r" b="b"/>
              <a:pathLst>
                <a:path w="2315" h="6942" fill="none" extrusionOk="0">
                  <a:moveTo>
                    <a:pt x="1" y="6941"/>
                  </a:moveTo>
                  <a:cubicBezTo>
                    <a:pt x="530" y="4572"/>
                    <a:pt x="1339" y="2231"/>
                    <a:pt x="2314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5977975" y="3224461"/>
              <a:ext cx="385253" cy="587715"/>
            </a:xfrm>
            <a:custGeom>
              <a:avLst/>
              <a:gdLst/>
              <a:ahLst/>
              <a:cxnLst/>
              <a:rect l="l" t="t" r="r" b="b"/>
              <a:pathLst>
                <a:path w="15472" h="23603" extrusionOk="0">
                  <a:moveTo>
                    <a:pt x="6323" y="0"/>
                  </a:moveTo>
                  <a:cubicBezTo>
                    <a:pt x="5418" y="0"/>
                    <a:pt x="4512" y="258"/>
                    <a:pt x="3764" y="773"/>
                  </a:cubicBezTo>
                  <a:cubicBezTo>
                    <a:pt x="1" y="3282"/>
                    <a:pt x="2816" y="7240"/>
                    <a:pt x="4321" y="10223"/>
                  </a:cubicBezTo>
                  <a:cubicBezTo>
                    <a:pt x="6245" y="14041"/>
                    <a:pt x="8391" y="17777"/>
                    <a:pt x="10761" y="21401"/>
                  </a:cubicBezTo>
                  <a:cubicBezTo>
                    <a:pt x="11179" y="22070"/>
                    <a:pt x="11625" y="22711"/>
                    <a:pt x="12294" y="23185"/>
                  </a:cubicBezTo>
                  <a:cubicBezTo>
                    <a:pt x="12686" y="23446"/>
                    <a:pt x="13155" y="23602"/>
                    <a:pt x="13611" y="23602"/>
                  </a:cubicBezTo>
                  <a:cubicBezTo>
                    <a:pt x="13932" y="23602"/>
                    <a:pt x="14247" y="23525"/>
                    <a:pt x="14524" y="23352"/>
                  </a:cubicBezTo>
                  <a:cubicBezTo>
                    <a:pt x="15444" y="22766"/>
                    <a:pt x="15472" y="21428"/>
                    <a:pt x="15332" y="20313"/>
                  </a:cubicBezTo>
                  <a:cubicBezTo>
                    <a:pt x="14803" y="15463"/>
                    <a:pt x="13715" y="10669"/>
                    <a:pt x="12182" y="6041"/>
                  </a:cubicBezTo>
                  <a:cubicBezTo>
                    <a:pt x="11430" y="3728"/>
                    <a:pt x="10315" y="1302"/>
                    <a:pt x="8112" y="355"/>
                  </a:cubicBezTo>
                  <a:cubicBezTo>
                    <a:pt x="7550" y="118"/>
                    <a:pt x="6937" y="0"/>
                    <a:pt x="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6057804" y="3372791"/>
              <a:ext cx="20841" cy="14616"/>
            </a:xfrm>
            <a:custGeom>
              <a:avLst/>
              <a:gdLst/>
              <a:ahLst/>
              <a:cxnLst/>
              <a:rect l="l" t="t" r="r" b="b"/>
              <a:pathLst>
                <a:path w="837" h="587" fill="none" extrusionOk="0">
                  <a:moveTo>
                    <a:pt x="0" y="586"/>
                  </a:moveTo>
                  <a:cubicBezTo>
                    <a:pt x="168" y="307"/>
                    <a:pt x="474" y="84"/>
                    <a:pt x="837" y="1"/>
                  </a:cubicBezTo>
                </a:path>
              </a:pathLst>
            </a:custGeom>
            <a:noFill/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6097370" y="3320053"/>
              <a:ext cx="107593" cy="36105"/>
            </a:xfrm>
            <a:custGeom>
              <a:avLst/>
              <a:gdLst/>
              <a:ahLst/>
              <a:cxnLst/>
              <a:rect l="l" t="t" r="r" b="b"/>
              <a:pathLst>
                <a:path w="4321" h="1450" fill="none" extrusionOk="0">
                  <a:moveTo>
                    <a:pt x="0" y="1450"/>
                  </a:moveTo>
                  <a:cubicBezTo>
                    <a:pt x="1338" y="669"/>
                    <a:pt x="2788" y="140"/>
                    <a:pt x="4321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6071674" y="3285342"/>
              <a:ext cx="87499" cy="41658"/>
            </a:xfrm>
            <a:custGeom>
              <a:avLst/>
              <a:gdLst/>
              <a:ahLst/>
              <a:cxnLst/>
              <a:rect l="l" t="t" r="r" b="b"/>
              <a:pathLst>
                <a:path w="3514" h="1673" fill="none" extrusionOk="0">
                  <a:moveTo>
                    <a:pt x="1" y="1673"/>
                  </a:moveTo>
                  <a:cubicBezTo>
                    <a:pt x="865" y="669"/>
                    <a:pt x="2147" y="28"/>
                    <a:pt x="3513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180661" y="3276303"/>
              <a:ext cx="27091" cy="3511"/>
            </a:xfrm>
            <a:custGeom>
              <a:avLst/>
              <a:gdLst/>
              <a:ahLst/>
              <a:cxnLst/>
              <a:rect l="l" t="t" r="r" b="b"/>
              <a:pathLst>
                <a:path w="1088" h="141" fill="none" extrusionOk="0">
                  <a:moveTo>
                    <a:pt x="0" y="140"/>
                  </a:moveTo>
                  <a:cubicBezTo>
                    <a:pt x="363" y="113"/>
                    <a:pt x="697" y="57"/>
                    <a:pt x="1087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093884" y="3395699"/>
              <a:ext cx="53485" cy="22933"/>
            </a:xfrm>
            <a:custGeom>
              <a:avLst/>
              <a:gdLst/>
              <a:ahLst/>
              <a:cxnLst/>
              <a:rect l="l" t="t" r="r" b="b"/>
              <a:pathLst>
                <a:path w="2148" h="921" fill="none" extrusionOk="0">
                  <a:moveTo>
                    <a:pt x="1" y="920"/>
                  </a:moveTo>
                  <a:cubicBezTo>
                    <a:pt x="670" y="502"/>
                    <a:pt x="1367" y="196"/>
                    <a:pt x="2147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6175805" y="3360988"/>
              <a:ext cx="72907" cy="17380"/>
            </a:xfrm>
            <a:custGeom>
              <a:avLst/>
              <a:gdLst/>
              <a:ahLst/>
              <a:cxnLst/>
              <a:rect l="l" t="t" r="r" b="b"/>
              <a:pathLst>
                <a:path w="2928" h="698" fill="none" extrusionOk="0">
                  <a:moveTo>
                    <a:pt x="0" y="698"/>
                  </a:moveTo>
                  <a:cubicBezTo>
                    <a:pt x="864" y="196"/>
                    <a:pt x="1924" y="1"/>
                    <a:pt x="2927" y="16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6112634" y="3456778"/>
              <a:ext cx="29880" cy="24327"/>
            </a:xfrm>
            <a:custGeom>
              <a:avLst/>
              <a:gdLst/>
              <a:ahLst/>
              <a:cxnLst/>
              <a:rect l="l" t="t" r="r" b="b"/>
              <a:pathLst>
                <a:path w="1200" h="977" fill="none" extrusionOk="0">
                  <a:moveTo>
                    <a:pt x="1" y="976"/>
                  </a:moveTo>
                  <a:cubicBezTo>
                    <a:pt x="279" y="530"/>
                    <a:pt x="725" y="168"/>
                    <a:pt x="1199" y="1"/>
                  </a:cubicBezTo>
                </a:path>
              </a:pathLst>
            </a:custGeom>
            <a:noFill/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199386" y="3420698"/>
              <a:ext cx="72907" cy="22236"/>
            </a:xfrm>
            <a:custGeom>
              <a:avLst/>
              <a:gdLst/>
              <a:ahLst/>
              <a:cxnLst/>
              <a:rect l="l" t="t" r="r" b="b"/>
              <a:pathLst>
                <a:path w="2928" h="893" fill="none" extrusionOk="0">
                  <a:moveTo>
                    <a:pt x="1" y="892"/>
                  </a:moveTo>
                  <a:cubicBezTo>
                    <a:pt x="781" y="474"/>
                    <a:pt x="1673" y="195"/>
                    <a:pt x="2538" y="0"/>
                  </a:cubicBezTo>
                  <a:cubicBezTo>
                    <a:pt x="2677" y="0"/>
                    <a:pt x="2789" y="0"/>
                    <a:pt x="2928" y="2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6179964" y="3402646"/>
              <a:ext cx="27091" cy="12525"/>
            </a:xfrm>
            <a:custGeom>
              <a:avLst/>
              <a:gdLst/>
              <a:ahLst/>
              <a:cxnLst/>
              <a:rect l="l" t="t" r="r" b="b"/>
              <a:pathLst>
                <a:path w="1088" h="503" fill="none" extrusionOk="0">
                  <a:moveTo>
                    <a:pt x="0" y="502"/>
                  </a:moveTo>
                  <a:cubicBezTo>
                    <a:pt x="307" y="223"/>
                    <a:pt x="669" y="56"/>
                    <a:pt x="1088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6152897" y="3515767"/>
              <a:ext cx="31250" cy="18775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0" y="754"/>
                  </a:moveTo>
                  <a:cubicBezTo>
                    <a:pt x="391" y="419"/>
                    <a:pt x="809" y="196"/>
                    <a:pt x="1255" y="1"/>
                  </a:cubicBezTo>
                </a:path>
              </a:pathLst>
            </a:custGeom>
            <a:noFill/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6217438" y="3476225"/>
              <a:ext cx="63196" cy="21539"/>
            </a:xfrm>
            <a:custGeom>
              <a:avLst/>
              <a:gdLst/>
              <a:ahLst/>
              <a:cxnLst/>
              <a:rect l="l" t="t" r="r" b="b"/>
              <a:pathLst>
                <a:path w="2538" h="865" fill="none" extrusionOk="0">
                  <a:moveTo>
                    <a:pt x="1" y="864"/>
                  </a:moveTo>
                  <a:cubicBezTo>
                    <a:pt x="753" y="418"/>
                    <a:pt x="1645" y="139"/>
                    <a:pt x="2537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154964" y="3524805"/>
              <a:ext cx="110407" cy="56249"/>
            </a:xfrm>
            <a:custGeom>
              <a:avLst/>
              <a:gdLst/>
              <a:ahLst/>
              <a:cxnLst/>
              <a:rect l="l" t="t" r="r" b="b"/>
              <a:pathLst>
                <a:path w="4434" h="2259" fill="none" extrusionOk="0">
                  <a:moveTo>
                    <a:pt x="1" y="2258"/>
                  </a:moveTo>
                  <a:cubicBezTo>
                    <a:pt x="1255" y="1143"/>
                    <a:pt x="2788" y="335"/>
                    <a:pt x="4433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6281307" y="3517858"/>
              <a:ext cx="22933" cy="6972"/>
            </a:xfrm>
            <a:custGeom>
              <a:avLst/>
              <a:gdLst/>
              <a:ahLst/>
              <a:cxnLst/>
              <a:rect l="l" t="t" r="r" b="b"/>
              <a:pathLst>
                <a:path w="921" h="280" fill="none" extrusionOk="0">
                  <a:moveTo>
                    <a:pt x="0" y="279"/>
                  </a:moveTo>
                  <a:cubicBezTo>
                    <a:pt x="251" y="56"/>
                    <a:pt x="614" y="1"/>
                    <a:pt x="920" y="56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6222294" y="3573385"/>
              <a:ext cx="20169" cy="11828"/>
            </a:xfrm>
            <a:custGeom>
              <a:avLst/>
              <a:gdLst/>
              <a:ahLst/>
              <a:cxnLst/>
              <a:rect l="l" t="t" r="r" b="b"/>
              <a:pathLst>
                <a:path w="810" h="475" fill="none" extrusionOk="0">
                  <a:moveTo>
                    <a:pt x="1" y="474"/>
                  </a:moveTo>
                  <a:cubicBezTo>
                    <a:pt x="224" y="279"/>
                    <a:pt x="530" y="112"/>
                    <a:pt x="809" y="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272965" y="3551872"/>
              <a:ext cx="46538" cy="10433"/>
            </a:xfrm>
            <a:custGeom>
              <a:avLst/>
              <a:gdLst/>
              <a:ahLst/>
              <a:cxnLst/>
              <a:rect l="l" t="t" r="r" b="b"/>
              <a:pathLst>
                <a:path w="1869" h="419" fill="none" extrusionOk="0">
                  <a:moveTo>
                    <a:pt x="1" y="419"/>
                  </a:moveTo>
                  <a:cubicBezTo>
                    <a:pt x="586" y="168"/>
                    <a:pt x="1227" y="28"/>
                    <a:pt x="1868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204266" y="3596990"/>
              <a:ext cx="108290" cy="43052"/>
            </a:xfrm>
            <a:custGeom>
              <a:avLst/>
              <a:gdLst/>
              <a:ahLst/>
              <a:cxnLst/>
              <a:rect l="l" t="t" r="r" b="b"/>
              <a:pathLst>
                <a:path w="4349" h="1729" fill="none" extrusionOk="0">
                  <a:moveTo>
                    <a:pt x="0" y="1729"/>
                  </a:moveTo>
                  <a:cubicBezTo>
                    <a:pt x="1282" y="864"/>
                    <a:pt x="2788" y="223"/>
                    <a:pt x="4349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6238255" y="3655281"/>
              <a:ext cx="94446" cy="29880"/>
            </a:xfrm>
            <a:custGeom>
              <a:avLst/>
              <a:gdLst/>
              <a:ahLst/>
              <a:cxnLst/>
              <a:rect l="l" t="t" r="r" b="b"/>
              <a:pathLst>
                <a:path w="3793" h="1200" fill="none" extrusionOk="0">
                  <a:moveTo>
                    <a:pt x="1" y="1200"/>
                  </a:moveTo>
                  <a:cubicBezTo>
                    <a:pt x="1116" y="475"/>
                    <a:pt x="2426" y="57"/>
                    <a:pt x="3792" y="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6273662" y="3696242"/>
              <a:ext cx="28486" cy="13919"/>
            </a:xfrm>
            <a:custGeom>
              <a:avLst/>
              <a:gdLst/>
              <a:ahLst/>
              <a:cxnLst/>
              <a:rect l="l" t="t" r="r" b="b"/>
              <a:pathLst>
                <a:path w="1144" h="559" fill="none" extrusionOk="0">
                  <a:moveTo>
                    <a:pt x="1" y="558"/>
                  </a:moveTo>
                  <a:cubicBezTo>
                    <a:pt x="307" y="279"/>
                    <a:pt x="698" y="84"/>
                    <a:pt x="1144" y="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6312531" y="3688597"/>
              <a:ext cx="26394" cy="4208"/>
            </a:xfrm>
            <a:custGeom>
              <a:avLst/>
              <a:gdLst/>
              <a:ahLst/>
              <a:cxnLst/>
              <a:rect l="l" t="t" r="r" b="b"/>
              <a:pathLst>
                <a:path w="1060" h="169" fill="none" extrusionOk="0">
                  <a:moveTo>
                    <a:pt x="1" y="168"/>
                  </a:moveTo>
                  <a:cubicBezTo>
                    <a:pt x="335" y="29"/>
                    <a:pt x="698" y="1"/>
                    <a:pt x="1060" y="29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6277821" y="3724005"/>
              <a:ext cx="70840" cy="22933"/>
            </a:xfrm>
            <a:custGeom>
              <a:avLst/>
              <a:gdLst/>
              <a:ahLst/>
              <a:cxnLst/>
              <a:rect l="l" t="t" r="r" b="b"/>
              <a:pathLst>
                <a:path w="2845" h="921" fill="none" extrusionOk="0">
                  <a:moveTo>
                    <a:pt x="1" y="920"/>
                  </a:moveTo>
                  <a:cubicBezTo>
                    <a:pt x="837" y="363"/>
                    <a:pt x="1813" y="56"/>
                    <a:pt x="2844" y="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6053646" y="3338329"/>
              <a:ext cx="140212" cy="232367"/>
            </a:xfrm>
            <a:custGeom>
              <a:avLst/>
              <a:gdLst/>
              <a:ahLst/>
              <a:cxnLst/>
              <a:rect l="l" t="t" r="r" b="b"/>
              <a:pathLst>
                <a:path w="5631" h="9332" extrusionOk="0">
                  <a:moveTo>
                    <a:pt x="883" y="0"/>
                  </a:moveTo>
                  <a:cubicBezTo>
                    <a:pt x="424" y="0"/>
                    <a:pt x="21" y="601"/>
                    <a:pt x="0" y="1106"/>
                  </a:cubicBezTo>
                  <a:cubicBezTo>
                    <a:pt x="0" y="1663"/>
                    <a:pt x="335" y="2249"/>
                    <a:pt x="558" y="2751"/>
                  </a:cubicBezTo>
                  <a:cubicBezTo>
                    <a:pt x="836" y="3364"/>
                    <a:pt x="1115" y="4005"/>
                    <a:pt x="1422" y="4618"/>
                  </a:cubicBezTo>
                  <a:cubicBezTo>
                    <a:pt x="2147" y="5984"/>
                    <a:pt x="2955" y="7294"/>
                    <a:pt x="3819" y="8521"/>
                  </a:cubicBezTo>
                  <a:cubicBezTo>
                    <a:pt x="3986" y="8772"/>
                    <a:pt x="4181" y="9022"/>
                    <a:pt x="4404" y="9162"/>
                  </a:cubicBezTo>
                  <a:cubicBezTo>
                    <a:pt x="4566" y="9270"/>
                    <a:pt x="4752" y="9331"/>
                    <a:pt x="4930" y="9331"/>
                  </a:cubicBezTo>
                  <a:cubicBezTo>
                    <a:pt x="5028" y="9331"/>
                    <a:pt x="5124" y="9313"/>
                    <a:pt x="5213" y="9273"/>
                  </a:cubicBezTo>
                  <a:cubicBezTo>
                    <a:pt x="5492" y="9134"/>
                    <a:pt x="5631" y="8772"/>
                    <a:pt x="5631" y="8493"/>
                  </a:cubicBezTo>
                  <a:cubicBezTo>
                    <a:pt x="5631" y="8186"/>
                    <a:pt x="5492" y="7880"/>
                    <a:pt x="5380" y="7601"/>
                  </a:cubicBezTo>
                  <a:cubicBezTo>
                    <a:pt x="4823" y="6291"/>
                    <a:pt x="4237" y="5008"/>
                    <a:pt x="3540" y="3782"/>
                  </a:cubicBezTo>
                  <a:cubicBezTo>
                    <a:pt x="3206" y="3169"/>
                    <a:pt x="2843" y="2528"/>
                    <a:pt x="2453" y="1942"/>
                  </a:cubicBezTo>
                  <a:cubicBezTo>
                    <a:pt x="2147" y="1385"/>
                    <a:pt x="1812" y="660"/>
                    <a:pt x="1338" y="214"/>
                  </a:cubicBezTo>
                  <a:cubicBezTo>
                    <a:pt x="1188" y="64"/>
                    <a:pt x="1033" y="0"/>
                    <a:pt x="88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5735050" y="3296447"/>
              <a:ext cx="217277" cy="219344"/>
            </a:xfrm>
            <a:custGeom>
              <a:avLst/>
              <a:gdLst/>
              <a:ahLst/>
              <a:cxnLst/>
              <a:rect l="l" t="t" r="r" b="b"/>
              <a:pathLst>
                <a:path w="8726" h="8809" fill="none" extrusionOk="0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5453232" y="3435115"/>
              <a:ext cx="968311" cy="922719"/>
            </a:xfrm>
            <a:custGeom>
              <a:avLst/>
              <a:gdLst/>
              <a:ahLst/>
              <a:cxnLst/>
              <a:rect l="l" t="t" r="r" b="b"/>
              <a:pathLst>
                <a:path w="38888" h="37057" extrusionOk="0">
                  <a:moveTo>
                    <a:pt x="18896" y="1"/>
                  </a:moveTo>
                  <a:cubicBezTo>
                    <a:pt x="11673" y="1"/>
                    <a:pt x="4658" y="4380"/>
                    <a:pt x="1674" y="11658"/>
                  </a:cubicBezTo>
                  <a:cubicBezTo>
                    <a:pt x="419" y="14669"/>
                    <a:pt x="1" y="18097"/>
                    <a:pt x="308" y="21415"/>
                  </a:cubicBezTo>
                  <a:cubicBezTo>
                    <a:pt x="1144" y="29972"/>
                    <a:pt x="6580" y="35547"/>
                    <a:pt x="14413" y="36774"/>
                  </a:cubicBezTo>
                  <a:cubicBezTo>
                    <a:pt x="15612" y="36962"/>
                    <a:pt x="16861" y="37057"/>
                    <a:pt x="18131" y="37057"/>
                  </a:cubicBezTo>
                  <a:cubicBezTo>
                    <a:pt x="26482" y="37057"/>
                    <a:pt x="35716" y="32930"/>
                    <a:pt x="37410" y="23784"/>
                  </a:cubicBezTo>
                  <a:cubicBezTo>
                    <a:pt x="38887" y="15867"/>
                    <a:pt x="35040" y="6975"/>
                    <a:pt x="28378" y="2766"/>
                  </a:cubicBezTo>
                  <a:cubicBezTo>
                    <a:pt x="25404" y="878"/>
                    <a:pt x="22129" y="1"/>
                    <a:pt x="188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5889132" y="3434817"/>
              <a:ext cx="450491" cy="825759"/>
            </a:xfrm>
            <a:custGeom>
              <a:avLst/>
              <a:gdLst/>
              <a:ahLst/>
              <a:cxnLst/>
              <a:rect l="l" t="t" r="r" b="b"/>
              <a:pathLst>
                <a:path w="18092" h="33163" extrusionOk="0">
                  <a:moveTo>
                    <a:pt x="1329" y="0"/>
                  </a:moveTo>
                  <a:cubicBezTo>
                    <a:pt x="882" y="0"/>
                    <a:pt x="442" y="14"/>
                    <a:pt x="1" y="46"/>
                  </a:cubicBezTo>
                  <a:cubicBezTo>
                    <a:pt x="56" y="2611"/>
                    <a:pt x="1116" y="5147"/>
                    <a:pt x="3011" y="6820"/>
                  </a:cubicBezTo>
                  <a:cubicBezTo>
                    <a:pt x="5436" y="8966"/>
                    <a:pt x="8977" y="9719"/>
                    <a:pt x="11234" y="12088"/>
                  </a:cubicBezTo>
                  <a:cubicBezTo>
                    <a:pt x="13241" y="14207"/>
                    <a:pt x="13883" y="17524"/>
                    <a:pt x="12795" y="20228"/>
                  </a:cubicBezTo>
                  <a:cubicBezTo>
                    <a:pt x="12266" y="21566"/>
                    <a:pt x="11374" y="22737"/>
                    <a:pt x="11234" y="24158"/>
                  </a:cubicBezTo>
                  <a:cubicBezTo>
                    <a:pt x="11011" y="26026"/>
                    <a:pt x="12126" y="27699"/>
                    <a:pt x="12879" y="29371"/>
                  </a:cubicBezTo>
                  <a:cubicBezTo>
                    <a:pt x="13381" y="30570"/>
                    <a:pt x="13715" y="31880"/>
                    <a:pt x="13799" y="33162"/>
                  </a:cubicBezTo>
                  <a:cubicBezTo>
                    <a:pt x="14468" y="32716"/>
                    <a:pt x="15053" y="32186"/>
                    <a:pt x="15611" y="31657"/>
                  </a:cubicBezTo>
                  <a:cubicBezTo>
                    <a:pt x="15667" y="31071"/>
                    <a:pt x="15667" y="30486"/>
                    <a:pt x="15611" y="29929"/>
                  </a:cubicBezTo>
                  <a:cubicBezTo>
                    <a:pt x="15472" y="27894"/>
                    <a:pt x="14914" y="25831"/>
                    <a:pt x="15388" y="23852"/>
                  </a:cubicBezTo>
                  <a:cubicBezTo>
                    <a:pt x="15750" y="22179"/>
                    <a:pt x="16837" y="20730"/>
                    <a:pt x="17256" y="19057"/>
                  </a:cubicBezTo>
                  <a:cubicBezTo>
                    <a:pt x="18092" y="15740"/>
                    <a:pt x="16224" y="12256"/>
                    <a:pt x="13743" y="9914"/>
                  </a:cubicBezTo>
                  <a:cubicBezTo>
                    <a:pt x="11262" y="7545"/>
                    <a:pt x="8168" y="5956"/>
                    <a:pt x="5520" y="3726"/>
                  </a:cubicBezTo>
                  <a:cubicBezTo>
                    <a:pt x="4266" y="2667"/>
                    <a:pt x="3123" y="1412"/>
                    <a:pt x="2286" y="18"/>
                  </a:cubicBezTo>
                  <a:cubicBezTo>
                    <a:pt x="1963" y="7"/>
                    <a:pt x="1645" y="0"/>
                    <a:pt x="1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5503231" y="3547016"/>
              <a:ext cx="415780" cy="811516"/>
            </a:xfrm>
            <a:custGeom>
              <a:avLst/>
              <a:gdLst/>
              <a:ahLst/>
              <a:cxnLst/>
              <a:rect l="l" t="t" r="r" b="b"/>
              <a:pathLst>
                <a:path w="16698" h="32591" extrusionOk="0">
                  <a:moveTo>
                    <a:pt x="4850" y="0"/>
                  </a:moveTo>
                  <a:lnTo>
                    <a:pt x="4850" y="0"/>
                  </a:lnTo>
                  <a:cubicBezTo>
                    <a:pt x="2871" y="1701"/>
                    <a:pt x="1199" y="3847"/>
                    <a:pt x="0" y="6356"/>
                  </a:cubicBezTo>
                  <a:cubicBezTo>
                    <a:pt x="808" y="8056"/>
                    <a:pt x="2369" y="9366"/>
                    <a:pt x="2871" y="11234"/>
                  </a:cubicBezTo>
                  <a:cubicBezTo>
                    <a:pt x="3568" y="13882"/>
                    <a:pt x="1700" y="16530"/>
                    <a:pt x="1505" y="19262"/>
                  </a:cubicBezTo>
                  <a:cubicBezTo>
                    <a:pt x="1282" y="21910"/>
                    <a:pt x="2648" y="24503"/>
                    <a:pt x="4544" y="26426"/>
                  </a:cubicBezTo>
                  <a:cubicBezTo>
                    <a:pt x="6383" y="28322"/>
                    <a:pt x="8669" y="29715"/>
                    <a:pt x="10871" y="31249"/>
                  </a:cubicBezTo>
                  <a:lnTo>
                    <a:pt x="12349" y="32308"/>
                  </a:lnTo>
                  <a:lnTo>
                    <a:pt x="12405" y="32308"/>
                  </a:lnTo>
                  <a:cubicBezTo>
                    <a:pt x="13631" y="32483"/>
                    <a:pt x="14925" y="32591"/>
                    <a:pt x="16246" y="32591"/>
                  </a:cubicBezTo>
                  <a:cubicBezTo>
                    <a:pt x="16396" y="32591"/>
                    <a:pt x="16547" y="32589"/>
                    <a:pt x="16697" y="32587"/>
                  </a:cubicBezTo>
                  <a:cubicBezTo>
                    <a:pt x="16279" y="30635"/>
                    <a:pt x="15276" y="28851"/>
                    <a:pt x="13770" y="27569"/>
                  </a:cubicBezTo>
                  <a:cubicBezTo>
                    <a:pt x="11986" y="26064"/>
                    <a:pt x="9645" y="25283"/>
                    <a:pt x="8084" y="23527"/>
                  </a:cubicBezTo>
                  <a:cubicBezTo>
                    <a:pt x="6300" y="21548"/>
                    <a:pt x="5937" y="18482"/>
                    <a:pt x="7108" y="16112"/>
                  </a:cubicBezTo>
                  <a:cubicBezTo>
                    <a:pt x="7582" y="15137"/>
                    <a:pt x="8335" y="14300"/>
                    <a:pt x="8892" y="13380"/>
                  </a:cubicBezTo>
                  <a:cubicBezTo>
                    <a:pt x="9450" y="12461"/>
                    <a:pt x="9868" y="11373"/>
                    <a:pt x="9645" y="10314"/>
                  </a:cubicBezTo>
                  <a:cubicBezTo>
                    <a:pt x="9338" y="8753"/>
                    <a:pt x="7805" y="7805"/>
                    <a:pt x="6718" y="6635"/>
                  </a:cubicBezTo>
                  <a:cubicBezTo>
                    <a:pt x="5129" y="4879"/>
                    <a:pt x="4432" y="2342"/>
                    <a:pt x="48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710051" y="3458870"/>
              <a:ext cx="417872" cy="884996"/>
            </a:xfrm>
            <a:custGeom>
              <a:avLst/>
              <a:gdLst/>
              <a:ahLst/>
              <a:cxnLst/>
              <a:rect l="l" t="t" r="r" b="b"/>
              <a:pathLst>
                <a:path w="16782" h="35542" extrusionOk="0">
                  <a:moveTo>
                    <a:pt x="2872" y="0"/>
                  </a:moveTo>
                  <a:cubicBezTo>
                    <a:pt x="2008" y="279"/>
                    <a:pt x="1144" y="669"/>
                    <a:pt x="307" y="1059"/>
                  </a:cubicBezTo>
                  <a:cubicBezTo>
                    <a:pt x="84" y="1951"/>
                    <a:pt x="1" y="2871"/>
                    <a:pt x="57" y="3791"/>
                  </a:cubicBezTo>
                  <a:cubicBezTo>
                    <a:pt x="196" y="6188"/>
                    <a:pt x="1339" y="8558"/>
                    <a:pt x="3207" y="10147"/>
                  </a:cubicBezTo>
                  <a:cubicBezTo>
                    <a:pt x="4377" y="11150"/>
                    <a:pt x="5910" y="11987"/>
                    <a:pt x="6440" y="13436"/>
                  </a:cubicBezTo>
                  <a:cubicBezTo>
                    <a:pt x="7053" y="15192"/>
                    <a:pt x="6022" y="17004"/>
                    <a:pt x="5018" y="18537"/>
                  </a:cubicBezTo>
                  <a:cubicBezTo>
                    <a:pt x="3987" y="20042"/>
                    <a:pt x="2844" y="21771"/>
                    <a:pt x="3234" y="23555"/>
                  </a:cubicBezTo>
                  <a:cubicBezTo>
                    <a:pt x="3513" y="24865"/>
                    <a:pt x="4545" y="25868"/>
                    <a:pt x="5715" y="26565"/>
                  </a:cubicBezTo>
                  <a:cubicBezTo>
                    <a:pt x="6858" y="27262"/>
                    <a:pt x="8113" y="27736"/>
                    <a:pt x="9255" y="28461"/>
                  </a:cubicBezTo>
                  <a:cubicBezTo>
                    <a:pt x="11653" y="29994"/>
                    <a:pt x="13158" y="32698"/>
                    <a:pt x="13437" y="35541"/>
                  </a:cubicBezTo>
                  <a:cubicBezTo>
                    <a:pt x="13966" y="35374"/>
                    <a:pt x="14552" y="35235"/>
                    <a:pt x="15193" y="35012"/>
                  </a:cubicBezTo>
                  <a:cubicBezTo>
                    <a:pt x="16057" y="33227"/>
                    <a:pt x="16782" y="31276"/>
                    <a:pt x="16169" y="29436"/>
                  </a:cubicBezTo>
                  <a:cubicBezTo>
                    <a:pt x="15277" y="26816"/>
                    <a:pt x="12043" y="25395"/>
                    <a:pt x="11709" y="22691"/>
                  </a:cubicBezTo>
                  <a:cubicBezTo>
                    <a:pt x="11346" y="20042"/>
                    <a:pt x="13994" y="17840"/>
                    <a:pt x="14022" y="15192"/>
                  </a:cubicBezTo>
                  <a:cubicBezTo>
                    <a:pt x="14022" y="13548"/>
                    <a:pt x="13019" y="12014"/>
                    <a:pt x="11792" y="10927"/>
                  </a:cubicBezTo>
                  <a:cubicBezTo>
                    <a:pt x="10593" y="9812"/>
                    <a:pt x="9088" y="9032"/>
                    <a:pt x="7806" y="8000"/>
                  </a:cubicBezTo>
                  <a:cubicBezTo>
                    <a:pt x="5297" y="6021"/>
                    <a:pt x="3569" y="3094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6151503" y="3576174"/>
              <a:ext cx="211028" cy="358859"/>
            </a:xfrm>
            <a:custGeom>
              <a:avLst/>
              <a:gdLst/>
              <a:ahLst/>
              <a:cxnLst/>
              <a:rect l="l" t="t" r="r" b="b"/>
              <a:pathLst>
                <a:path w="8475" h="14412" fill="none" extrusionOk="0">
                  <a:moveTo>
                    <a:pt x="1" y="0"/>
                  </a:moveTo>
                  <a:cubicBezTo>
                    <a:pt x="2621" y="1338"/>
                    <a:pt x="4795" y="3429"/>
                    <a:pt x="6273" y="5993"/>
                  </a:cubicBezTo>
                  <a:cubicBezTo>
                    <a:pt x="7722" y="8530"/>
                    <a:pt x="8475" y="11485"/>
                    <a:pt x="8307" y="14412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6343084" y="3993324"/>
              <a:ext cx="9039" cy="34711"/>
            </a:xfrm>
            <a:custGeom>
              <a:avLst/>
              <a:gdLst/>
              <a:ahLst/>
              <a:cxnLst/>
              <a:rect l="l" t="t" r="r" b="b"/>
              <a:pathLst>
                <a:path w="363" h="1394" fill="none" extrusionOk="0">
                  <a:moveTo>
                    <a:pt x="363" y="0"/>
                  </a:moveTo>
                  <a:cubicBezTo>
                    <a:pt x="251" y="446"/>
                    <a:pt x="140" y="920"/>
                    <a:pt x="0" y="1394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5814880" y="4246656"/>
              <a:ext cx="324148" cy="56946"/>
            </a:xfrm>
            <a:custGeom>
              <a:avLst/>
              <a:gdLst/>
              <a:ahLst/>
              <a:cxnLst/>
              <a:rect l="l" t="t" r="r" b="b"/>
              <a:pathLst>
                <a:path w="13018" h="2287" fill="none" extrusionOk="0">
                  <a:moveTo>
                    <a:pt x="0" y="558"/>
                  </a:moveTo>
                  <a:cubicBezTo>
                    <a:pt x="1979" y="1701"/>
                    <a:pt x="4293" y="2286"/>
                    <a:pt x="6579" y="2203"/>
                  </a:cubicBezTo>
                  <a:cubicBezTo>
                    <a:pt x="8892" y="2091"/>
                    <a:pt x="11150" y="1311"/>
                    <a:pt x="13018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5528206" y="3612428"/>
              <a:ext cx="241580" cy="447578"/>
            </a:xfrm>
            <a:custGeom>
              <a:avLst/>
              <a:gdLst/>
              <a:ahLst/>
              <a:cxnLst/>
              <a:rect l="l" t="t" r="r" b="b"/>
              <a:pathLst>
                <a:path w="9702" h="17975" extrusionOk="0">
                  <a:moveTo>
                    <a:pt x="5933" y="1"/>
                  </a:moveTo>
                  <a:cubicBezTo>
                    <a:pt x="5111" y="1"/>
                    <a:pt x="4323" y="438"/>
                    <a:pt x="3680" y="1081"/>
                  </a:cubicBezTo>
                  <a:cubicBezTo>
                    <a:pt x="1924" y="2865"/>
                    <a:pt x="837" y="5569"/>
                    <a:pt x="335" y="8022"/>
                  </a:cubicBezTo>
                  <a:cubicBezTo>
                    <a:pt x="140" y="8914"/>
                    <a:pt x="1" y="9834"/>
                    <a:pt x="1" y="10726"/>
                  </a:cubicBezTo>
                  <a:cubicBezTo>
                    <a:pt x="1" y="12537"/>
                    <a:pt x="335" y="14322"/>
                    <a:pt x="1032" y="15994"/>
                  </a:cubicBezTo>
                  <a:cubicBezTo>
                    <a:pt x="1394" y="16886"/>
                    <a:pt x="2063" y="17917"/>
                    <a:pt x="3039" y="17973"/>
                  </a:cubicBezTo>
                  <a:cubicBezTo>
                    <a:pt x="3058" y="17974"/>
                    <a:pt x="3076" y="17974"/>
                    <a:pt x="3094" y="17974"/>
                  </a:cubicBezTo>
                  <a:cubicBezTo>
                    <a:pt x="3878" y="17974"/>
                    <a:pt x="4529" y="17402"/>
                    <a:pt x="5074" y="16830"/>
                  </a:cubicBezTo>
                  <a:cubicBezTo>
                    <a:pt x="8140" y="13485"/>
                    <a:pt x="9701" y="8774"/>
                    <a:pt x="9283" y="4286"/>
                  </a:cubicBezTo>
                  <a:cubicBezTo>
                    <a:pt x="9144" y="2893"/>
                    <a:pt x="8475" y="1137"/>
                    <a:pt x="7220" y="384"/>
                  </a:cubicBezTo>
                  <a:cubicBezTo>
                    <a:pt x="6792" y="118"/>
                    <a:pt x="6358" y="1"/>
                    <a:pt x="593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8054012" y="3540716"/>
              <a:ext cx="543517" cy="622052"/>
            </a:xfrm>
            <a:custGeom>
              <a:avLst/>
              <a:gdLst/>
              <a:ahLst/>
              <a:cxnLst/>
              <a:rect l="l" t="t" r="r" b="b"/>
              <a:pathLst>
                <a:path w="21828" h="24982" extrusionOk="0">
                  <a:moveTo>
                    <a:pt x="14192" y="1"/>
                  </a:moveTo>
                  <a:cubicBezTo>
                    <a:pt x="13342" y="1"/>
                    <a:pt x="12453" y="294"/>
                    <a:pt x="11681" y="671"/>
                  </a:cubicBezTo>
                  <a:cubicBezTo>
                    <a:pt x="10426" y="1257"/>
                    <a:pt x="9228" y="2149"/>
                    <a:pt x="7834" y="2316"/>
                  </a:cubicBezTo>
                  <a:cubicBezTo>
                    <a:pt x="6775" y="2455"/>
                    <a:pt x="5576" y="2205"/>
                    <a:pt x="4628" y="2734"/>
                  </a:cubicBezTo>
                  <a:cubicBezTo>
                    <a:pt x="3736" y="3264"/>
                    <a:pt x="3318" y="4323"/>
                    <a:pt x="3290" y="5382"/>
                  </a:cubicBezTo>
                  <a:cubicBezTo>
                    <a:pt x="3234" y="6414"/>
                    <a:pt x="3569" y="7445"/>
                    <a:pt x="3764" y="8449"/>
                  </a:cubicBezTo>
                  <a:cubicBezTo>
                    <a:pt x="3959" y="9508"/>
                    <a:pt x="4071" y="10567"/>
                    <a:pt x="3708" y="11515"/>
                  </a:cubicBezTo>
                  <a:cubicBezTo>
                    <a:pt x="3095" y="12992"/>
                    <a:pt x="1422" y="13829"/>
                    <a:pt x="781" y="15250"/>
                  </a:cubicBezTo>
                  <a:cubicBezTo>
                    <a:pt x="1" y="16923"/>
                    <a:pt x="781" y="18902"/>
                    <a:pt x="1813" y="20435"/>
                  </a:cubicBezTo>
                  <a:cubicBezTo>
                    <a:pt x="2510" y="21411"/>
                    <a:pt x="3290" y="22275"/>
                    <a:pt x="3931" y="23334"/>
                  </a:cubicBezTo>
                  <a:cubicBezTo>
                    <a:pt x="4433" y="24059"/>
                    <a:pt x="4712" y="24756"/>
                    <a:pt x="5660" y="24895"/>
                  </a:cubicBezTo>
                  <a:cubicBezTo>
                    <a:pt x="6055" y="24955"/>
                    <a:pt x="6469" y="24982"/>
                    <a:pt x="6894" y="24982"/>
                  </a:cubicBezTo>
                  <a:cubicBezTo>
                    <a:pt x="8651" y="24982"/>
                    <a:pt x="10594" y="24519"/>
                    <a:pt x="12210" y="24003"/>
                  </a:cubicBezTo>
                  <a:cubicBezTo>
                    <a:pt x="13047" y="23752"/>
                    <a:pt x="13883" y="23390"/>
                    <a:pt x="14580" y="22832"/>
                  </a:cubicBezTo>
                  <a:cubicBezTo>
                    <a:pt x="15277" y="22275"/>
                    <a:pt x="15778" y="21522"/>
                    <a:pt x="15918" y="20658"/>
                  </a:cubicBezTo>
                  <a:cubicBezTo>
                    <a:pt x="16057" y="19682"/>
                    <a:pt x="15639" y="18595"/>
                    <a:pt x="16001" y="17648"/>
                  </a:cubicBezTo>
                  <a:cubicBezTo>
                    <a:pt x="16419" y="16505"/>
                    <a:pt x="17674" y="15975"/>
                    <a:pt x="18817" y="15557"/>
                  </a:cubicBezTo>
                  <a:cubicBezTo>
                    <a:pt x="19960" y="15139"/>
                    <a:pt x="21214" y="14553"/>
                    <a:pt x="21548" y="13355"/>
                  </a:cubicBezTo>
                  <a:cubicBezTo>
                    <a:pt x="21827" y="12295"/>
                    <a:pt x="21158" y="11208"/>
                    <a:pt x="20378" y="10428"/>
                  </a:cubicBezTo>
                  <a:cubicBezTo>
                    <a:pt x="19625" y="9675"/>
                    <a:pt x="18677" y="9006"/>
                    <a:pt x="18120" y="8058"/>
                  </a:cubicBezTo>
                  <a:cubicBezTo>
                    <a:pt x="17423" y="6860"/>
                    <a:pt x="17451" y="5382"/>
                    <a:pt x="17367" y="4017"/>
                  </a:cubicBezTo>
                  <a:cubicBezTo>
                    <a:pt x="17256" y="2623"/>
                    <a:pt x="16865" y="1117"/>
                    <a:pt x="15695" y="393"/>
                  </a:cubicBezTo>
                  <a:cubicBezTo>
                    <a:pt x="15234" y="114"/>
                    <a:pt x="14721" y="1"/>
                    <a:pt x="14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8124828" y="3715340"/>
              <a:ext cx="260827" cy="577082"/>
            </a:xfrm>
            <a:custGeom>
              <a:avLst/>
              <a:gdLst/>
              <a:ahLst/>
              <a:cxnLst/>
              <a:rect l="l" t="t" r="r" b="b"/>
              <a:pathLst>
                <a:path w="10475" h="23176" extrusionOk="0">
                  <a:moveTo>
                    <a:pt x="10021" y="1"/>
                  </a:moveTo>
                  <a:cubicBezTo>
                    <a:pt x="9873" y="1"/>
                    <a:pt x="9703" y="99"/>
                    <a:pt x="9561" y="321"/>
                  </a:cubicBezTo>
                  <a:cubicBezTo>
                    <a:pt x="5742" y="6955"/>
                    <a:pt x="2481" y="14258"/>
                    <a:pt x="84" y="21757"/>
                  </a:cubicBezTo>
                  <a:cubicBezTo>
                    <a:pt x="0" y="21952"/>
                    <a:pt x="56" y="22175"/>
                    <a:pt x="112" y="22314"/>
                  </a:cubicBezTo>
                  <a:cubicBezTo>
                    <a:pt x="465" y="22911"/>
                    <a:pt x="942" y="23175"/>
                    <a:pt x="1500" y="23175"/>
                  </a:cubicBezTo>
                  <a:cubicBezTo>
                    <a:pt x="1645" y="23175"/>
                    <a:pt x="1796" y="23157"/>
                    <a:pt x="1951" y="23123"/>
                  </a:cubicBezTo>
                  <a:cubicBezTo>
                    <a:pt x="2147" y="23067"/>
                    <a:pt x="2314" y="22900"/>
                    <a:pt x="2397" y="22649"/>
                  </a:cubicBezTo>
                  <a:cubicBezTo>
                    <a:pt x="5046" y="15373"/>
                    <a:pt x="7694" y="8070"/>
                    <a:pt x="10314" y="767"/>
                  </a:cubicBezTo>
                  <a:cubicBezTo>
                    <a:pt x="10474" y="304"/>
                    <a:pt x="10282" y="1"/>
                    <a:pt x="10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8242879" y="3762675"/>
              <a:ext cx="64516" cy="142104"/>
            </a:xfrm>
            <a:custGeom>
              <a:avLst/>
              <a:gdLst/>
              <a:ahLst/>
              <a:cxnLst/>
              <a:rect l="l" t="t" r="r" b="b"/>
              <a:pathLst>
                <a:path w="2591" h="5707" extrusionOk="0">
                  <a:moveTo>
                    <a:pt x="550" y="0"/>
                  </a:moveTo>
                  <a:cubicBezTo>
                    <a:pt x="265" y="0"/>
                    <a:pt x="0" y="218"/>
                    <a:pt x="54" y="538"/>
                  </a:cubicBezTo>
                  <a:cubicBezTo>
                    <a:pt x="221" y="2211"/>
                    <a:pt x="639" y="3855"/>
                    <a:pt x="1252" y="5388"/>
                  </a:cubicBezTo>
                  <a:cubicBezTo>
                    <a:pt x="1345" y="5601"/>
                    <a:pt x="1540" y="5706"/>
                    <a:pt x="1733" y="5706"/>
                  </a:cubicBezTo>
                  <a:cubicBezTo>
                    <a:pt x="1945" y="5706"/>
                    <a:pt x="2155" y="5580"/>
                    <a:pt x="2228" y="5333"/>
                  </a:cubicBezTo>
                  <a:lnTo>
                    <a:pt x="2562" y="4134"/>
                  </a:lnTo>
                  <a:cubicBezTo>
                    <a:pt x="2590" y="4106"/>
                    <a:pt x="2590" y="3995"/>
                    <a:pt x="2562" y="3939"/>
                  </a:cubicBezTo>
                  <a:cubicBezTo>
                    <a:pt x="2284" y="2601"/>
                    <a:pt x="1726" y="1347"/>
                    <a:pt x="1001" y="232"/>
                  </a:cubicBezTo>
                  <a:cubicBezTo>
                    <a:pt x="880" y="70"/>
                    <a:pt x="712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8305975" y="3829631"/>
              <a:ext cx="115685" cy="107493"/>
            </a:xfrm>
            <a:custGeom>
              <a:avLst/>
              <a:gdLst/>
              <a:ahLst/>
              <a:cxnLst/>
              <a:rect l="l" t="t" r="r" b="b"/>
              <a:pathLst>
                <a:path w="4646" h="4317" extrusionOk="0">
                  <a:moveTo>
                    <a:pt x="4096" y="1"/>
                  </a:moveTo>
                  <a:cubicBezTo>
                    <a:pt x="4052" y="1"/>
                    <a:pt x="4006" y="8"/>
                    <a:pt x="3959" y="23"/>
                  </a:cubicBezTo>
                  <a:lnTo>
                    <a:pt x="920" y="1166"/>
                  </a:lnTo>
                  <a:lnTo>
                    <a:pt x="1" y="4316"/>
                  </a:lnTo>
                  <a:cubicBezTo>
                    <a:pt x="1450" y="3090"/>
                    <a:pt x="2872" y="1863"/>
                    <a:pt x="4349" y="692"/>
                  </a:cubicBezTo>
                  <a:cubicBezTo>
                    <a:pt x="4646" y="445"/>
                    <a:pt x="4438" y="1"/>
                    <a:pt x="4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8171964" y="3923230"/>
              <a:ext cx="70193" cy="109112"/>
            </a:xfrm>
            <a:custGeom>
              <a:avLst/>
              <a:gdLst/>
              <a:ahLst/>
              <a:cxnLst/>
              <a:rect l="l" t="t" r="r" b="b"/>
              <a:pathLst>
                <a:path w="2819" h="4382" extrusionOk="0">
                  <a:moveTo>
                    <a:pt x="307" y="1"/>
                  </a:moveTo>
                  <a:cubicBezTo>
                    <a:pt x="146" y="1"/>
                    <a:pt x="0" y="184"/>
                    <a:pt x="86" y="334"/>
                  </a:cubicBezTo>
                  <a:lnTo>
                    <a:pt x="1926" y="4237"/>
                  </a:lnTo>
                  <a:cubicBezTo>
                    <a:pt x="1964" y="4337"/>
                    <a:pt x="2047" y="4381"/>
                    <a:pt x="2132" y="4381"/>
                  </a:cubicBezTo>
                  <a:cubicBezTo>
                    <a:pt x="2235" y="4381"/>
                    <a:pt x="2341" y="4316"/>
                    <a:pt x="2372" y="4209"/>
                  </a:cubicBezTo>
                  <a:lnTo>
                    <a:pt x="2790" y="2732"/>
                  </a:lnTo>
                  <a:cubicBezTo>
                    <a:pt x="2818" y="2676"/>
                    <a:pt x="2790" y="2564"/>
                    <a:pt x="2762" y="2536"/>
                  </a:cubicBezTo>
                  <a:cubicBezTo>
                    <a:pt x="2093" y="1617"/>
                    <a:pt x="1341" y="780"/>
                    <a:pt x="449" y="55"/>
                  </a:cubicBezTo>
                  <a:cubicBezTo>
                    <a:pt x="404" y="17"/>
                    <a:pt x="354" y="1"/>
                    <a:pt x="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8237102" y="3973030"/>
              <a:ext cx="132393" cy="87573"/>
            </a:xfrm>
            <a:custGeom>
              <a:avLst/>
              <a:gdLst/>
              <a:ahLst/>
              <a:cxnLst/>
              <a:rect l="l" t="t" r="r" b="b"/>
              <a:pathLst>
                <a:path w="5317" h="3517" extrusionOk="0">
                  <a:moveTo>
                    <a:pt x="4918" y="1"/>
                  </a:moveTo>
                  <a:cubicBezTo>
                    <a:pt x="4899" y="1"/>
                    <a:pt x="4878" y="3"/>
                    <a:pt x="4857" y="7"/>
                  </a:cubicBezTo>
                  <a:cubicBezTo>
                    <a:pt x="3686" y="369"/>
                    <a:pt x="2516" y="732"/>
                    <a:pt x="1373" y="1094"/>
                  </a:cubicBezTo>
                  <a:cubicBezTo>
                    <a:pt x="1261" y="1122"/>
                    <a:pt x="1233" y="1205"/>
                    <a:pt x="1178" y="1233"/>
                  </a:cubicBezTo>
                  <a:lnTo>
                    <a:pt x="118" y="3073"/>
                  </a:lnTo>
                  <a:cubicBezTo>
                    <a:pt x="1" y="3285"/>
                    <a:pt x="141" y="3516"/>
                    <a:pt x="339" y="3516"/>
                  </a:cubicBezTo>
                  <a:cubicBezTo>
                    <a:pt x="375" y="3516"/>
                    <a:pt x="414" y="3509"/>
                    <a:pt x="453" y="3491"/>
                  </a:cubicBezTo>
                  <a:cubicBezTo>
                    <a:pt x="2153" y="2794"/>
                    <a:pt x="3770" y="1763"/>
                    <a:pt x="5136" y="509"/>
                  </a:cubicBezTo>
                  <a:cubicBezTo>
                    <a:pt x="5316" y="302"/>
                    <a:pt x="5163" y="1"/>
                    <a:pt x="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8054710" y="3540019"/>
              <a:ext cx="543517" cy="593516"/>
            </a:xfrm>
            <a:custGeom>
              <a:avLst/>
              <a:gdLst/>
              <a:ahLst/>
              <a:cxnLst/>
              <a:rect l="l" t="t" r="r" b="b"/>
              <a:pathLst>
                <a:path w="21828" h="23836" extrusionOk="0">
                  <a:moveTo>
                    <a:pt x="14191" y="1"/>
                  </a:moveTo>
                  <a:cubicBezTo>
                    <a:pt x="13342" y="1"/>
                    <a:pt x="12453" y="294"/>
                    <a:pt x="11680" y="672"/>
                  </a:cubicBezTo>
                  <a:cubicBezTo>
                    <a:pt x="10426" y="1313"/>
                    <a:pt x="9255" y="2149"/>
                    <a:pt x="7862" y="2316"/>
                  </a:cubicBezTo>
                  <a:cubicBezTo>
                    <a:pt x="6774" y="2456"/>
                    <a:pt x="5576" y="2205"/>
                    <a:pt x="4628" y="2734"/>
                  </a:cubicBezTo>
                  <a:cubicBezTo>
                    <a:pt x="3736" y="3208"/>
                    <a:pt x="3318" y="4323"/>
                    <a:pt x="3290" y="5383"/>
                  </a:cubicBezTo>
                  <a:cubicBezTo>
                    <a:pt x="3234" y="6414"/>
                    <a:pt x="3569" y="7445"/>
                    <a:pt x="3764" y="8449"/>
                  </a:cubicBezTo>
                  <a:cubicBezTo>
                    <a:pt x="3987" y="9452"/>
                    <a:pt x="4071" y="10539"/>
                    <a:pt x="3708" y="11515"/>
                  </a:cubicBezTo>
                  <a:cubicBezTo>
                    <a:pt x="3095" y="12965"/>
                    <a:pt x="1422" y="13801"/>
                    <a:pt x="781" y="15250"/>
                  </a:cubicBezTo>
                  <a:cubicBezTo>
                    <a:pt x="1" y="16923"/>
                    <a:pt x="725" y="18902"/>
                    <a:pt x="1813" y="20435"/>
                  </a:cubicBezTo>
                  <a:cubicBezTo>
                    <a:pt x="1924" y="20602"/>
                    <a:pt x="2064" y="20770"/>
                    <a:pt x="2203" y="20965"/>
                  </a:cubicBezTo>
                  <a:cubicBezTo>
                    <a:pt x="1645" y="18623"/>
                    <a:pt x="2091" y="16031"/>
                    <a:pt x="3513" y="14135"/>
                  </a:cubicBezTo>
                  <a:cubicBezTo>
                    <a:pt x="4182" y="13243"/>
                    <a:pt x="5018" y="12463"/>
                    <a:pt x="5269" y="11376"/>
                  </a:cubicBezTo>
                  <a:cubicBezTo>
                    <a:pt x="5687" y="9564"/>
                    <a:pt x="4210" y="7585"/>
                    <a:pt x="5046" y="5912"/>
                  </a:cubicBezTo>
                  <a:cubicBezTo>
                    <a:pt x="5604" y="4825"/>
                    <a:pt x="6914" y="4407"/>
                    <a:pt x="8085" y="4100"/>
                  </a:cubicBezTo>
                  <a:cubicBezTo>
                    <a:pt x="9701" y="3682"/>
                    <a:pt x="11290" y="3264"/>
                    <a:pt x="12879" y="2846"/>
                  </a:cubicBezTo>
                  <a:cubicBezTo>
                    <a:pt x="13207" y="2742"/>
                    <a:pt x="13559" y="2653"/>
                    <a:pt x="13896" y="2653"/>
                  </a:cubicBezTo>
                  <a:cubicBezTo>
                    <a:pt x="14190" y="2653"/>
                    <a:pt x="14472" y="2720"/>
                    <a:pt x="14719" y="2902"/>
                  </a:cubicBezTo>
                  <a:cubicBezTo>
                    <a:pt x="15165" y="3264"/>
                    <a:pt x="15276" y="3905"/>
                    <a:pt x="15193" y="4463"/>
                  </a:cubicBezTo>
                  <a:cubicBezTo>
                    <a:pt x="15137" y="5020"/>
                    <a:pt x="14942" y="5578"/>
                    <a:pt x="14942" y="6191"/>
                  </a:cubicBezTo>
                  <a:cubicBezTo>
                    <a:pt x="14998" y="7194"/>
                    <a:pt x="15722" y="8059"/>
                    <a:pt x="16531" y="8728"/>
                  </a:cubicBezTo>
                  <a:cubicBezTo>
                    <a:pt x="17311" y="9397"/>
                    <a:pt x="18203" y="9954"/>
                    <a:pt x="18817" y="10735"/>
                  </a:cubicBezTo>
                  <a:cubicBezTo>
                    <a:pt x="19458" y="11571"/>
                    <a:pt x="19653" y="12797"/>
                    <a:pt x="19040" y="13606"/>
                  </a:cubicBezTo>
                  <a:cubicBezTo>
                    <a:pt x="18398" y="14414"/>
                    <a:pt x="17172" y="14442"/>
                    <a:pt x="16391" y="15111"/>
                  </a:cubicBezTo>
                  <a:cubicBezTo>
                    <a:pt x="15304" y="16003"/>
                    <a:pt x="15416" y="17676"/>
                    <a:pt x="15193" y="19097"/>
                  </a:cubicBezTo>
                  <a:cubicBezTo>
                    <a:pt x="14942" y="20909"/>
                    <a:pt x="14022" y="22637"/>
                    <a:pt x="12656" y="23836"/>
                  </a:cubicBezTo>
                  <a:cubicBezTo>
                    <a:pt x="13353" y="23613"/>
                    <a:pt x="14022" y="23278"/>
                    <a:pt x="14580" y="22832"/>
                  </a:cubicBezTo>
                  <a:cubicBezTo>
                    <a:pt x="15276" y="22275"/>
                    <a:pt x="15834" y="21522"/>
                    <a:pt x="15918" y="20630"/>
                  </a:cubicBezTo>
                  <a:cubicBezTo>
                    <a:pt x="16057" y="19627"/>
                    <a:pt x="15667" y="18595"/>
                    <a:pt x="16001" y="17648"/>
                  </a:cubicBezTo>
                  <a:cubicBezTo>
                    <a:pt x="16419" y="16505"/>
                    <a:pt x="17674" y="15975"/>
                    <a:pt x="18817" y="15557"/>
                  </a:cubicBezTo>
                  <a:cubicBezTo>
                    <a:pt x="19959" y="15139"/>
                    <a:pt x="21242" y="14553"/>
                    <a:pt x="21548" y="13355"/>
                  </a:cubicBezTo>
                  <a:cubicBezTo>
                    <a:pt x="21827" y="12323"/>
                    <a:pt x="21158" y="11236"/>
                    <a:pt x="20405" y="10428"/>
                  </a:cubicBezTo>
                  <a:cubicBezTo>
                    <a:pt x="19625" y="9675"/>
                    <a:pt x="18677" y="9006"/>
                    <a:pt x="18120" y="8059"/>
                  </a:cubicBezTo>
                  <a:cubicBezTo>
                    <a:pt x="17423" y="6888"/>
                    <a:pt x="17479" y="5410"/>
                    <a:pt x="17367" y="4017"/>
                  </a:cubicBezTo>
                  <a:cubicBezTo>
                    <a:pt x="17256" y="2651"/>
                    <a:pt x="16865" y="1118"/>
                    <a:pt x="15695" y="393"/>
                  </a:cubicBezTo>
                  <a:cubicBezTo>
                    <a:pt x="15234" y="115"/>
                    <a:pt x="14721" y="1"/>
                    <a:pt x="1419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8258093" y="3980127"/>
              <a:ext cx="152712" cy="155500"/>
            </a:xfrm>
            <a:custGeom>
              <a:avLst/>
              <a:gdLst/>
              <a:ahLst/>
              <a:cxnLst/>
              <a:rect l="l" t="t" r="r" b="b"/>
              <a:pathLst>
                <a:path w="6133" h="6245" fill="none" extrusionOk="0">
                  <a:moveTo>
                    <a:pt x="0" y="6245"/>
                  </a:moveTo>
                  <a:cubicBezTo>
                    <a:pt x="864" y="6022"/>
                    <a:pt x="1784" y="5799"/>
                    <a:pt x="2565" y="5408"/>
                  </a:cubicBezTo>
                  <a:cubicBezTo>
                    <a:pt x="3401" y="5018"/>
                    <a:pt x="4182" y="4488"/>
                    <a:pt x="4739" y="3764"/>
                  </a:cubicBezTo>
                  <a:cubicBezTo>
                    <a:pt x="5575" y="2732"/>
                    <a:pt x="5854" y="1339"/>
                    <a:pt x="6133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8417727" y="3904480"/>
              <a:ext cx="25024" cy="49999"/>
            </a:xfrm>
            <a:custGeom>
              <a:avLst/>
              <a:gdLst/>
              <a:ahLst/>
              <a:cxnLst/>
              <a:rect l="l" t="t" r="r" b="b"/>
              <a:pathLst>
                <a:path w="1005" h="2008" fill="none" extrusionOk="0">
                  <a:moveTo>
                    <a:pt x="56" y="2007"/>
                  </a:moveTo>
                  <a:cubicBezTo>
                    <a:pt x="1" y="1227"/>
                    <a:pt x="391" y="418"/>
                    <a:pt x="1004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8252540" y="3636556"/>
              <a:ext cx="111079" cy="33341"/>
            </a:xfrm>
            <a:custGeom>
              <a:avLst/>
              <a:gdLst/>
              <a:ahLst/>
              <a:cxnLst/>
              <a:rect l="l" t="t" r="r" b="b"/>
              <a:pathLst>
                <a:path w="4461" h="1339" fill="none" extrusionOk="0">
                  <a:moveTo>
                    <a:pt x="0" y="1338"/>
                  </a:moveTo>
                  <a:cubicBezTo>
                    <a:pt x="1255" y="391"/>
                    <a:pt x="2927" y="0"/>
                    <a:pt x="4460" y="251"/>
                  </a:cubicBezTo>
                </a:path>
              </a:pathLst>
            </a:custGeom>
            <a:noFill/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8389266" y="3642806"/>
              <a:ext cx="14591" cy="29158"/>
            </a:xfrm>
            <a:custGeom>
              <a:avLst/>
              <a:gdLst/>
              <a:ahLst/>
              <a:cxnLst/>
              <a:rect l="l" t="t" r="r" b="b"/>
              <a:pathLst>
                <a:path w="586" h="1171" fill="none" extrusionOk="0">
                  <a:moveTo>
                    <a:pt x="1" y="56"/>
                  </a:moveTo>
                  <a:cubicBezTo>
                    <a:pt x="168" y="0"/>
                    <a:pt x="335" y="56"/>
                    <a:pt x="447" y="195"/>
                  </a:cubicBezTo>
                  <a:cubicBezTo>
                    <a:pt x="530" y="335"/>
                    <a:pt x="586" y="530"/>
                    <a:pt x="586" y="697"/>
                  </a:cubicBezTo>
                  <a:cubicBezTo>
                    <a:pt x="586" y="864"/>
                    <a:pt x="502" y="1032"/>
                    <a:pt x="475" y="1171"/>
                  </a:cubicBezTo>
                </a:path>
              </a:pathLst>
            </a:custGeom>
            <a:noFill/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8160211" y="3649704"/>
              <a:ext cx="63196" cy="161078"/>
            </a:xfrm>
            <a:custGeom>
              <a:avLst/>
              <a:gdLst/>
              <a:ahLst/>
              <a:cxnLst/>
              <a:rect l="l" t="t" r="r" b="b"/>
              <a:pathLst>
                <a:path w="2538" h="6469" extrusionOk="0">
                  <a:moveTo>
                    <a:pt x="1551" y="1"/>
                  </a:moveTo>
                  <a:cubicBezTo>
                    <a:pt x="1040" y="1"/>
                    <a:pt x="637" y="540"/>
                    <a:pt x="419" y="894"/>
                  </a:cubicBezTo>
                  <a:cubicBezTo>
                    <a:pt x="140" y="1396"/>
                    <a:pt x="29" y="1953"/>
                    <a:pt x="29" y="2483"/>
                  </a:cubicBezTo>
                  <a:cubicBezTo>
                    <a:pt x="1" y="3793"/>
                    <a:pt x="419" y="5131"/>
                    <a:pt x="1199" y="6162"/>
                  </a:cubicBezTo>
                  <a:cubicBezTo>
                    <a:pt x="1283" y="6274"/>
                    <a:pt x="1395" y="6357"/>
                    <a:pt x="1534" y="6441"/>
                  </a:cubicBezTo>
                  <a:cubicBezTo>
                    <a:pt x="1578" y="6460"/>
                    <a:pt x="1626" y="6469"/>
                    <a:pt x="1676" y="6469"/>
                  </a:cubicBezTo>
                  <a:cubicBezTo>
                    <a:pt x="1848" y="6469"/>
                    <a:pt x="2039" y="6363"/>
                    <a:pt x="2147" y="6190"/>
                  </a:cubicBezTo>
                  <a:cubicBezTo>
                    <a:pt x="2287" y="6023"/>
                    <a:pt x="2314" y="5772"/>
                    <a:pt x="2370" y="5549"/>
                  </a:cubicBezTo>
                  <a:cubicBezTo>
                    <a:pt x="2537" y="4518"/>
                    <a:pt x="2537" y="3514"/>
                    <a:pt x="2454" y="2483"/>
                  </a:cubicBezTo>
                  <a:cubicBezTo>
                    <a:pt x="2398" y="1842"/>
                    <a:pt x="2398" y="141"/>
                    <a:pt x="1590" y="2"/>
                  </a:cubicBezTo>
                  <a:cubicBezTo>
                    <a:pt x="1577" y="1"/>
                    <a:pt x="1564" y="1"/>
                    <a:pt x="155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8504478" y="3846588"/>
              <a:ext cx="54755" cy="50298"/>
            </a:xfrm>
            <a:custGeom>
              <a:avLst/>
              <a:gdLst/>
              <a:ahLst/>
              <a:cxnLst/>
              <a:rect l="l" t="t" r="r" b="b"/>
              <a:pathLst>
                <a:path w="2199" h="2020" extrusionOk="0">
                  <a:moveTo>
                    <a:pt x="1313" y="0"/>
                  </a:moveTo>
                  <a:cubicBezTo>
                    <a:pt x="950" y="0"/>
                    <a:pt x="534" y="261"/>
                    <a:pt x="308" y="569"/>
                  </a:cubicBezTo>
                  <a:cubicBezTo>
                    <a:pt x="196" y="708"/>
                    <a:pt x="112" y="876"/>
                    <a:pt x="29" y="1043"/>
                  </a:cubicBezTo>
                  <a:cubicBezTo>
                    <a:pt x="1" y="1210"/>
                    <a:pt x="1" y="1433"/>
                    <a:pt x="57" y="1600"/>
                  </a:cubicBezTo>
                  <a:cubicBezTo>
                    <a:pt x="196" y="1879"/>
                    <a:pt x="531" y="2018"/>
                    <a:pt x="809" y="2018"/>
                  </a:cubicBezTo>
                  <a:cubicBezTo>
                    <a:pt x="825" y="2019"/>
                    <a:pt x="840" y="2019"/>
                    <a:pt x="856" y="2019"/>
                  </a:cubicBezTo>
                  <a:cubicBezTo>
                    <a:pt x="1692" y="2019"/>
                    <a:pt x="2198" y="1279"/>
                    <a:pt x="1924" y="485"/>
                  </a:cubicBezTo>
                  <a:cubicBezTo>
                    <a:pt x="1808" y="135"/>
                    <a:pt x="1574" y="0"/>
                    <a:pt x="131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8099828" y="3888395"/>
              <a:ext cx="61802" cy="83241"/>
            </a:xfrm>
            <a:custGeom>
              <a:avLst/>
              <a:gdLst/>
              <a:ahLst/>
              <a:cxnLst/>
              <a:rect l="l" t="t" r="r" b="b"/>
              <a:pathLst>
                <a:path w="2482" h="3343" extrusionOk="0">
                  <a:moveTo>
                    <a:pt x="1467" y="0"/>
                  </a:moveTo>
                  <a:cubicBezTo>
                    <a:pt x="1091" y="0"/>
                    <a:pt x="882" y="440"/>
                    <a:pt x="698" y="730"/>
                  </a:cubicBezTo>
                  <a:cubicBezTo>
                    <a:pt x="363" y="1287"/>
                    <a:pt x="140" y="1900"/>
                    <a:pt x="56" y="2542"/>
                  </a:cubicBezTo>
                  <a:cubicBezTo>
                    <a:pt x="1" y="2792"/>
                    <a:pt x="1" y="3071"/>
                    <a:pt x="196" y="3239"/>
                  </a:cubicBezTo>
                  <a:cubicBezTo>
                    <a:pt x="280" y="3306"/>
                    <a:pt x="375" y="3343"/>
                    <a:pt x="473" y="3343"/>
                  </a:cubicBezTo>
                  <a:cubicBezTo>
                    <a:pt x="538" y="3343"/>
                    <a:pt x="604" y="3327"/>
                    <a:pt x="670" y="3294"/>
                  </a:cubicBezTo>
                  <a:cubicBezTo>
                    <a:pt x="837" y="3266"/>
                    <a:pt x="976" y="3155"/>
                    <a:pt x="1088" y="3071"/>
                  </a:cubicBezTo>
                  <a:cubicBezTo>
                    <a:pt x="1673" y="2569"/>
                    <a:pt x="2482" y="1399"/>
                    <a:pt x="2203" y="562"/>
                  </a:cubicBezTo>
                  <a:cubicBezTo>
                    <a:pt x="2091" y="284"/>
                    <a:pt x="1813" y="33"/>
                    <a:pt x="1534" y="5"/>
                  </a:cubicBezTo>
                  <a:cubicBezTo>
                    <a:pt x="1511" y="2"/>
                    <a:pt x="1489" y="0"/>
                    <a:pt x="1467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5224202" y="3920217"/>
              <a:ext cx="206172" cy="163693"/>
            </a:xfrm>
            <a:custGeom>
              <a:avLst/>
              <a:gdLst/>
              <a:ahLst/>
              <a:cxnLst/>
              <a:rect l="l" t="t" r="r" b="b"/>
              <a:pathLst>
                <a:path w="8280" h="6574" extrusionOk="0">
                  <a:moveTo>
                    <a:pt x="3923" y="1"/>
                  </a:moveTo>
                  <a:cubicBezTo>
                    <a:pt x="3116" y="1"/>
                    <a:pt x="2311" y="178"/>
                    <a:pt x="1617" y="595"/>
                  </a:cubicBezTo>
                  <a:cubicBezTo>
                    <a:pt x="641" y="1180"/>
                    <a:pt x="0" y="2295"/>
                    <a:pt x="84" y="3410"/>
                  </a:cubicBezTo>
                  <a:cubicBezTo>
                    <a:pt x="167" y="4358"/>
                    <a:pt x="781" y="5194"/>
                    <a:pt x="1561" y="5752"/>
                  </a:cubicBezTo>
                  <a:cubicBezTo>
                    <a:pt x="2313" y="6299"/>
                    <a:pt x="3205" y="6574"/>
                    <a:pt x="4077" y="6574"/>
                  </a:cubicBezTo>
                  <a:cubicBezTo>
                    <a:pt x="5469" y="6574"/>
                    <a:pt x="6809" y="5874"/>
                    <a:pt x="7443" y="4469"/>
                  </a:cubicBezTo>
                  <a:cubicBezTo>
                    <a:pt x="8279" y="2657"/>
                    <a:pt x="7805" y="957"/>
                    <a:pt x="5826" y="316"/>
                  </a:cubicBezTo>
                  <a:cubicBezTo>
                    <a:pt x="5228" y="117"/>
                    <a:pt x="4575" y="1"/>
                    <a:pt x="3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5183242" y="3905850"/>
              <a:ext cx="456043" cy="492149"/>
            </a:xfrm>
            <a:custGeom>
              <a:avLst/>
              <a:gdLst/>
              <a:ahLst/>
              <a:cxnLst/>
              <a:rect l="l" t="t" r="r" b="b"/>
              <a:pathLst>
                <a:path w="18315" h="19765" fill="none" extrusionOk="0">
                  <a:moveTo>
                    <a:pt x="18315" y="1"/>
                  </a:moveTo>
                  <a:cubicBezTo>
                    <a:pt x="9645" y="3346"/>
                    <a:pt x="2677" y="10872"/>
                    <a:pt x="0" y="19764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372033" y="3980127"/>
              <a:ext cx="106921" cy="12525"/>
            </a:xfrm>
            <a:custGeom>
              <a:avLst/>
              <a:gdLst/>
              <a:ahLst/>
              <a:cxnLst/>
              <a:rect l="l" t="t" r="r" b="b"/>
              <a:pathLst>
                <a:path w="4294" h="503" fill="none" extrusionOk="0">
                  <a:moveTo>
                    <a:pt x="4293" y="502"/>
                  </a:moveTo>
                  <a:cubicBezTo>
                    <a:pt x="2983" y="168"/>
                    <a:pt x="1366" y="1"/>
                    <a:pt x="1" y="16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530298" y="3963469"/>
              <a:ext cx="44446" cy="242949"/>
            </a:xfrm>
            <a:custGeom>
              <a:avLst/>
              <a:gdLst/>
              <a:ahLst/>
              <a:cxnLst/>
              <a:rect l="l" t="t" r="r" b="b"/>
              <a:pathLst>
                <a:path w="1785" h="9757" fill="none" extrusionOk="0">
                  <a:moveTo>
                    <a:pt x="0" y="1"/>
                  </a:moveTo>
                  <a:cubicBezTo>
                    <a:pt x="1255" y="3067"/>
                    <a:pt x="1784" y="6468"/>
                    <a:pt x="1533" y="9757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294993" y="4183485"/>
              <a:ext cx="104829" cy="183961"/>
            </a:xfrm>
            <a:custGeom>
              <a:avLst/>
              <a:gdLst/>
              <a:ahLst/>
              <a:cxnLst/>
              <a:rect l="l" t="t" r="r" b="b"/>
              <a:pathLst>
                <a:path w="4210" h="7388" fill="none" extrusionOk="0">
                  <a:moveTo>
                    <a:pt x="0" y="1"/>
                  </a:moveTo>
                  <a:cubicBezTo>
                    <a:pt x="2175" y="1952"/>
                    <a:pt x="3624" y="4517"/>
                    <a:pt x="4210" y="738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149925" y="4118247"/>
              <a:ext cx="179803" cy="44446"/>
            </a:xfrm>
            <a:custGeom>
              <a:avLst/>
              <a:gdLst/>
              <a:ahLst/>
              <a:cxnLst/>
              <a:rect l="l" t="t" r="r" b="b"/>
              <a:pathLst>
                <a:path w="7221" h="1785" fill="none" extrusionOk="0">
                  <a:moveTo>
                    <a:pt x="7220" y="419"/>
                  </a:moveTo>
                  <a:cubicBezTo>
                    <a:pt x="4711" y="1"/>
                    <a:pt x="2175" y="447"/>
                    <a:pt x="0" y="1785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5319295" y="3941955"/>
              <a:ext cx="83988" cy="82070"/>
            </a:xfrm>
            <a:custGeom>
              <a:avLst/>
              <a:gdLst/>
              <a:ahLst/>
              <a:cxnLst/>
              <a:rect l="l" t="t" r="r" b="b"/>
              <a:pathLst>
                <a:path w="3373" h="3296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1254" y="363"/>
                    <a:pt x="1254" y="781"/>
                    <a:pt x="1115" y="1143"/>
                  </a:cubicBezTo>
                  <a:cubicBezTo>
                    <a:pt x="836" y="809"/>
                    <a:pt x="446" y="530"/>
                    <a:pt x="28" y="391"/>
                  </a:cubicBezTo>
                  <a:lnTo>
                    <a:pt x="28" y="391"/>
                  </a:lnTo>
                  <a:cubicBezTo>
                    <a:pt x="0" y="669"/>
                    <a:pt x="84" y="976"/>
                    <a:pt x="223" y="1199"/>
                  </a:cubicBezTo>
                  <a:cubicBezTo>
                    <a:pt x="390" y="1422"/>
                    <a:pt x="613" y="1561"/>
                    <a:pt x="920" y="1645"/>
                  </a:cubicBezTo>
                  <a:cubicBezTo>
                    <a:pt x="530" y="1784"/>
                    <a:pt x="223" y="2119"/>
                    <a:pt x="112" y="2509"/>
                  </a:cubicBezTo>
                  <a:cubicBezTo>
                    <a:pt x="240" y="2595"/>
                    <a:pt x="397" y="2635"/>
                    <a:pt x="556" y="2635"/>
                  </a:cubicBezTo>
                  <a:cubicBezTo>
                    <a:pt x="811" y="2635"/>
                    <a:pt x="1072" y="2531"/>
                    <a:pt x="1227" y="2342"/>
                  </a:cubicBezTo>
                  <a:cubicBezTo>
                    <a:pt x="1227" y="2649"/>
                    <a:pt x="1366" y="2955"/>
                    <a:pt x="1617" y="3178"/>
                  </a:cubicBezTo>
                  <a:cubicBezTo>
                    <a:pt x="1665" y="3226"/>
                    <a:pt x="1755" y="3295"/>
                    <a:pt x="1814" y="3295"/>
                  </a:cubicBezTo>
                  <a:cubicBezTo>
                    <a:pt x="1824" y="3295"/>
                    <a:pt x="1832" y="3293"/>
                    <a:pt x="1840" y="3290"/>
                  </a:cubicBezTo>
                  <a:cubicBezTo>
                    <a:pt x="1923" y="3234"/>
                    <a:pt x="1951" y="3178"/>
                    <a:pt x="1951" y="3095"/>
                  </a:cubicBezTo>
                  <a:cubicBezTo>
                    <a:pt x="2007" y="2816"/>
                    <a:pt x="1979" y="2537"/>
                    <a:pt x="1896" y="2314"/>
                  </a:cubicBezTo>
                  <a:lnTo>
                    <a:pt x="1896" y="2314"/>
                  </a:lnTo>
                  <a:cubicBezTo>
                    <a:pt x="2056" y="2358"/>
                    <a:pt x="2221" y="2380"/>
                    <a:pt x="2386" y="2380"/>
                  </a:cubicBezTo>
                  <a:cubicBezTo>
                    <a:pt x="2739" y="2380"/>
                    <a:pt x="3088" y="2281"/>
                    <a:pt x="3373" y="2091"/>
                  </a:cubicBezTo>
                  <a:lnTo>
                    <a:pt x="2119" y="1673"/>
                  </a:lnTo>
                  <a:cubicBezTo>
                    <a:pt x="2425" y="1338"/>
                    <a:pt x="2537" y="837"/>
                    <a:pt x="2481" y="391"/>
                  </a:cubicBezTo>
                  <a:lnTo>
                    <a:pt x="2481" y="391"/>
                  </a:lnTo>
                  <a:cubicBezTo>
                    <a:pt x="2230" y="502"/>
                    <a:pt x="1979" y="641"/>
                    <a:pt x="1784" y="837"/>
                  </a:cubicBezTo>
                  <a:cubicBezTo>
                    <a:pt x="1728" y="446"/>
                    <a:pt x="1477" y="112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297757" y="4310176"/>
              <a:ext cx="211725" cy="167851"/>
            </a:xfrm>
            <a:custGeom>
              <a:avLst/>
              <a:gdLst/>
              <a:ahLst/>
              <a:cxnLst/>
              <a:rect l="l" t="t" r="r" b="b"/>
              <a:pathLst>
                <a:path w="8503" h="6741" extrusionOk="0">
                  <a:moveTo>
                    <a:pt x="4156" y="1"/>
                  </a:moveTo>
                  <a:cubicBezTo>
                    <a:pt x="3273" y="1"/>
                    <a:pt x="2395" y="212"/>
                    <a:pt x="1646" y="711"/>
                  </a:cubicBezTo>
                  <a:cubicBezTo>
                    <a:pt x="670" y="1352"/>
                    <a:pt x="1" y="2495"/>
                    <a:pt x="140" y="3638"/>
                  </a:cubicBezTo>
                  <a:cubicBezTo>
                    <a:pt x="252" y="4614"/>
                    <a:pt x="893" y="5450"/>
                    <a:pt x="1701" y="5979"/>
                  </a:cubicBezTo>
                  <a:cubicBezTo>
                    <a:pt x="2455" y="6488"/>
                    <a:pt x="3323" y="6741"/>
                    <a:pt x="4171" y="6741"/>
                  </a:cubicBezTo>
                  <a:cubicBezTo>
                    <a:pt x="5645" y="6741"/>
                    <a:pt x="7058" y="5978"/>
                    <a:pt x="7695" y="4474"/>
                  </a:cubicBezTo>
                  <a:cubicBezTo>
                    <a:pt x="8503" y="2607"/>
                    <a:pt x="7945" y="850"/>
                    <a:pt x="5910" y="265"/>
                  </a:cubicBezTo>
                  <a:cubicBezTo>
                    <a:pt x="5349" y="97"/>
                    <a:pt x="4751" y="1"/>
                    <a:pt x="4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342875" y="4268867"/>
              <a:ext cx="84013" cy="81921"/>
            </a:xfrm>
            <a:custGeom>
              <a:avLst/>
              <a:gdLst/>
              <a:ahLst/>
              <a:cxnLst/>
              <a:rect l="l" t="t" r="r" b="b"/>
              <a:pathLst>
                <a:path w="3374" h="3290" extrusionOk="0">
                  <a:moveTo>
                    <a:pt x="2287" y="1"/>
                  </a:moveTo>
                  <a:cubicBezTo>
                    <a:pt x="2119" y="391"/>
                    <a:pt x="1952" y="809"/>
                    <a:pt x="1785" y="1199"/>
                  </a:cubicBezTo>
                  <a:cubicBezTo>
                    <a:pt x="1507" y="898"/>
                    <a:pt x="1133" y="732"/>
                    <a:pt x="759" y="732"/>
                  </a:cubicBezTo>
                  <a:cubicBezTo>
                    <a:pt x="683" y="732"/>
                    <a:pt x="606" y="739"/>
                    <a:pt x="530" y="753"/>
                  </a:cubicBezTo>
                  <a:cubicBezTo>
                    <a:pt x="586" y="1032"/>
                    <a:pt x="726" y="1255"/>
                    <a:pt x="893" y="1478"/>
                  </a:cubicBezTo>
                  <a:cubicBezTo>
                    <a:pt x="530" y="1478"/>
                    <a:pt x="140" y="1701"/>
                    <a:pt x="1" y="2063"/>
                  </a:cubicBezTo>
                  <a:cubicBezTo>
                    <a:pt x="139" y="2024"/>
                    <a:pt x="281" y="2005"/>
                    <a:pt x="421" y="2005"/>
                  </a:cubicBezTo>
                  <a:cubicBezTo>
                    <a:pt x="677" y="2005"/>
                    <a:pt x="928" y="2067"/>
                    <a:pt x="1144" y="2175"/>
                  </a:cubicBezTo>
                  <a:cubicBezTo>
                    <a:pt x="753" y="2398"/>
                    <a:pt x="475" y="2760"/>
                    <a:pt x="280" y="3178"/>
                  </a:cubicBezTo>
                  <a:cubicBezTo>
                    <a:pt x="369" y="3205"/>
                    <a:pt x="458" y="3218"/>
                    <a:pt x="548" y="3218"/>
                  </a:cubicBezTo>
                  <a:cubicBezTo>
                    <a:pt x="737" y="3218"/>
                    <a:pt x="926" y="3162"/>
                    <a:pt x="1116" y="3067"/>
                  </a:cubicBezTo>
                  <a:cubicBezTo>
                    <a:pt x="1367" y="2928"/>
                    <a:pt x="1534" y="2705"/>
                    <a:pt x="1645" y="2398"/>
                  </a:cubicBezTo>
                  <a:cubicBezTo>
                    <a:pt x="1729" y="2788"/>
                    <a:pt x="2064" y="3151"/>
                    <a:pt x="2426" y="3290"/>
                  </a:cubicBezTo>
                  <a:cubicBezTo>
                    <a:pt x="2677" y="2955"/>
                    <a:pt x="2649" y="2454"/>
                    <a:pt x="2370" y="2119"/>
                  </a:cubicBezTo>
                  <a:cubicBezTo>
                    <a:pt x="2677" y="2119"/>
                    <a:pt x="2983" y="2036"/>
                    <a:pt x="3234" y="1840"/>
                  </a:cubicBezTo>
                  <a:cubicBezTo>
                    <a:pt x="3318" y="1785"/>
                    <a:pt x="3374" y="1701"/>
                    <a:pt x="3346" y="1617"/>
                  </a:cubicBezTo>
                  <a:cubicBezTo>
                    <a:pt x="3318" y="1534"/>
                    <a:pt x="3234" y="1506"/>
                    <a:pt x="3179" y="1478"/>
                  </a:cubicBezTo>
                  <a:cubicBezTo>
                    <a:pt x="3015" y="1413"/>
                    <a:pt x="2852" y="1386"/>
                    <a:pt x="2689" y="1386"/>
                  </a:cubicBezTo>
                  <a:cubicBezTo>
                    <a:pt x="2573" y="1386"/>
                    <a:pt x="2458" y="1399"/>
                    <a:pt x="2342" y="1422"/>
                  </a:cubicBezTo>
                  <a:cubicBezTo>
                    <a:pt x="2537" y="1032"/>
                    <a:pt x="2537" y="474"/>
                    <a:pt x="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458113" y="4129751"/>
              <a:ext cx="219269" cy="192253"/>
            </a:xfrm>
            <a:custGeom>
              <a:avLst/>
              <a:gdLst/>
              <a:ahLst/>
              <a:cxnLst/>
              <a:rect l="l" t="t" r="r" b="b"/>
              <a:pathLst>
                <a:path w="8806" h="7721" extrusionOk="0">
                  <a:moveTo>
                    <a:pt x="5581" y="0"/>
                  </a:moveTo>
                  <a:cubicBezTo>
                    <a:pt x="5470" y="0"/>
                    <a:pt x="5357" y="4"/>
                    <a:pt x="5241" y="13"/>
                  </a:cubicBezTo>
                  <a:cubicBezTo>
                    <a:pt x="3624" y="152"/>
                    <a:pt x="1951" y="821"/>
                    <a:pt x="976" y="2159"/>
                  </a:cubicBezTo>
                  <a:cubicBezTo>
                    <a:pt x="223" y="3190"/>
                    <a:pt x="0" y="4612"/>
                    <a:pt x="586" y="5783"/>
                  </a:cubicBezTo>
                  <a:cubicBezTo>
                    <a:pt x="1087" y="6703"/>
                    <a:pt x="2091" y="7344"/>
                    <a:pt x="3150" y="7595"/>
                  </a:cubicBezTo>
                  <a:cubicBezTo>
                    <a:pt x="3518" y="7680"/>
                    <a:pt x="3889" y="7721"/>
                    <a:pt x="4257" y="7721"/>
                  </a:cubicBezTo>
                  <a:cubicBezTo>
                    <a:pt x="6535" y="7721"/>
                    <a:pt x="8657" y="6141"/>
                    <a:pt x="8753" y="3692"/>
                  </a:cubicBezTo>
                  <a:cubicBezTo>
                    <a:pt x="8806" y="1519"/>
                    <a:pt x="7725" y="0"/>
                    <a:pt x="5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523351" y="4107839"/>
              <a:ext cx="93724" cy="72384"/>
            </a:xfrm>
            <a:custGeom>
              <a:avLst/>
              <a:gdLst/>
              <a:ahLst/>
              <a:cxnLst/>
              <a:rect l="l" t="t" r="r" b="b"/>
              <a:pathLst>
                <a:path w="3764" h="2907" extrusionOk="0">
                  <a:moveTo>
                    <a:pt x="2230" y="1"/>
                  </a:moveTo>
                  <a:cubicBezTo>
                    <a:pt x="2007" y="196"/>
                    <a:pt x="1868" y="419"/>
                    <a:pt x="1784" y="697"/>
                  </a:cubicBezTo>
                  <a:cubicBezTo>
                    <a:pt x="1577" y="361"/>
                    <a:pt x="1226" y="193"/>
                    <a:pt x="887" y="193"/>
                  </a:cubicBezTo>
                  <a:cubicBezTo>
                    <a:pt x="861" y="193"/>
                    <a:pt x="835" y="194"/>
                    <a:pt x="809" y="196"/>
                  </a:cubicBezTo>
                  <a:cubicBezTo>
                    <a:pt x="1088" y="474"/>
                    <a:pt x="1255" y="865"/>
                    <a:pt x="1283" y="1255"/>
                  </a:cubicBezTo>
                  <a:cubicBezTo>
                    <a:pt x="953" y="1066"/>
                    <a:pt x="563" y="997"/>
                    <a:pt x="198" y="997"/>
                  </a:cubicBezTo>
                  <a:cubicBezTo>
                    <a:pt x="131" y="997"/>
                    <a:pt x="65" y="1000"/>
                    <a:pt x="0" y="1004"/>
                  </a:cubicBezTo>
                  <a:cubicBezTo>
                    <a:pt x="56" y="1283"/>
                    <a:pt x="279" y="1534"/>
                    <a:pt x="530" y="1673"/>
                  </a:cubicBezTo>
                  <a:cubicBezTo>
                    <a:pt x="682" y="1768"/>
                    <a:pt x="887" y="1811"/>
                    <a:pt x="1090" y="1811"/>
                  </a:cubicBezTo>
                  <a:cubicBezTo>
                    <a:pt x="1184" y="1811"/>
                    <a:pt x="1278" y="1802"/>
                    <a:pt x="1366" y="1785"/>
                  </a:cubicBezTo>
                  <a:lnTo>
                    <a:pt x="1366" y="1785"/>
                  </a:lnTo>
                  <a:cubicBezTo>
                    <a:pt x="1088" y="2063"/>
                    <a:pt x="948" y="2509"/>
                    <a:pt x="1004" y="2900"/>
                  </a:cubicBezTo>
                  <a:cubicBezTo>
                    <a:pt x="1037" y="2904"/>
                    <a:pt x="1070" y="2906"/>
                    <a:pt x="1103" y="2906"/>
                  </a:cubicBezTo>
                  <a:cubicBezTo>
                    <a:pt x="1486" y="2906"/>
                    <a:pt x="1849" y="2618"/>
                    <a:pt x="1952" y="2258"/>
                  </a:cubicBezTo>
                  <a:cubicBezTo>
                    <a:pt x="2091" y="2537"/>
                    <a:pt x="2370" y="2760"/>
                    <a:pt x="2649" y="2844"/>
                  </a:cubicBezTo>
                  <a:cubicBezTo>
                    <a:pt x="2699" y="2869"/>
                    <a:pt x="2743" y="2883"/>
                    <a:pt x="2785" y="2883"/>
                  </a:cubicBezTo>
                  <a:cubicBezTo>
                    <a:pt x="2835" y="2883"/>
                    <a:pt x="2881" y="2862"/>
                    <a:pt x="2927" y="2816"/>
                  </a:cubicBezTo>
                  <a:cubicBezTo>
                    <a:pt x="2955" y="2760"/>
                    <a:pt x="2955" y="2677"/>
                    <a:pt x="2955" y="2621"/>
                  </a:cubicBezTo>
                  <a:cubicBezTo>
                    <a:pt x="2899" y="2342"/>
                    <a:pt x="2760" y="2091"/>
                    <a:pt x="2565" y="1868"/>
                  </a:cubicBezTo>
                  <a:cubicBezTo>
                    <a:pt x="2983" y="1840"/>
                    <a:pt x="3485" y="1534"/>
                    <a:pt x="3764" y="1116"/>
                  </a:cubicBezTo>
                  <a:lnTo>
                    <a:pt x="3764" y="1116"/>
                  </a:lnTo>
                  <a:cubicBezTo>
                    <a:pt x="3345" y="1171"/>
                    <a:pt x="2899" y="1227"/>
                    <a:pt x="2481" y="1283"/>
                  </a:cubicBezTo>
                  <a:cubicBezTo>
                    <a:pt x="2621" y="837"/>
                    <a:pt x="2509" y="335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035410" y="4099149"/>
              <a:ext cx="210330" cy="168747"/>
            </a:xfrm>
            <a:custGeom>
              <a:avLst/>
              <a:gdLst/>
              <a:ahLst/>
              <a:cxnLst/>
              <a:rect l="l" t="t" r="r" b="b"/>
              <a:pathLst>
                <a:path w="8447" h="6777" extrusionOk="0">
                  <a:moveTo>
                    <a:pt x="3731" y="0"/>
                  </a:moveTo>
                  <a:cubicBezTo>
                    <a:pt x="3122" y="0"/>
                    <a:pt x="2513" y="109"/>
                    <a:pt x="1951" y="350"/>
                  </a:cubicBezTo>
                  <a:cubicBezTo>
                    <a:pt x="920" y="823"/>
                    <a:pt x="84" y="1883"/>
                    <a:pt x="56" y="3026"/>
                  </a:cubicBezTo>
                  <a:cubicBezTo>
                    <a:pt x="0" y="4001"/>
                    <a:pt x="530" y="4949"/>
                    <a:pt x="1227" y="5618"/>
                  </a:cubicBezTo>
                  <a:cubicBezTo>
                    <a:pt x="2051" y="6379"/>
                    <a:pt x="3123" y="6776"/>
                    <a:pt x="4170" y="6776"/>
                  </a:cubicBezTo>
                  <a:cubicBezTo>
                    <a:pt x="5425" y="6776"/>
                    <a:pt x="6645" y="6205"/>
                    <a:pt x="7359" y="5005"/>
                  </a:cubicBezTo>
                  <a:cubicBezTo>
                    <a:pt x="8446" y="3276"/>
                    <a:pt x="8168" y="1492"/>
                    <a:pt x="6216" y="600"/>
                  </a:cubicBezTo>
                  <a:cubicBezTo>
                    <a:pt x="5478" y="223"/>
                    <a:pt x="4604" y="0"/>
                    <a:pt x="3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5176992" y="4090483"/>
              <a:ext cx="84013" cy="81697"/>
            </a:xfrm>
            <a:custGeom>
              <a:avLst/>
              <a:gdLst/>
              <a:ahLst/>
              <a:cxnLst/>
              <a:rect l="l" t="t" r="r" b="b"/>
              <a:pathLst>
                <a:path w="3374" h="3281" extrusionOk="0">
                  <a:moveTo>
                    <a:pt x="1116" y="1"/>
                  </a:moveTo>
                  <a:lnTo>
                    <a:pt x="1116" y="1"/>
                  </a:lnTo>
                  <a:cubicBezTo>
                    <a:pt x="1255" y="335"/>
                    <a:pt x="1255" y="753"/>
                    <a:pt x="1116" y="1144"/>
                  </a:cubicBezTo>
                  <a:cubicBezTo>
                    <a:pt x="837" y="809"/>
                    <a:pt x="447" y="530"/>
                    <a:pt x="28" y="391"/>
                  </a:cubicBezTo>
                  <a:lnTo>
                    <a:pt x="28" y="391"/>
                  </a:lnTo>
                  <a:cubicBezTo>
                    <a:pt x="1" y="670"/>
                    <a:pt x="84" y="976"/>
                    <a:pt x="224" y="1171"/>
                  </a:cubicBezTo>
                  <a:cubicBezTo>
                    <a:pt x="391" y="1422"/>
                    <a:pt x="642" y="1562"/>
                    <a:pt x="920" y="1645"/>
                  </a:cubicBezTo>
                  <a:cubicBezTo>
                    <a:pt x="530" y="1785"/>
                    <a:pt x="224" y="2119"/>
                    <a:pt x="112" y="2509"/>
                  </a:cubicBezTo>
                  <a:cubicBezTo>
                    <a:pt x="242" y="2585"/>
                    <a:pt x="402" y="2623"/>
                    <a:pt x="563" y="2623"/>
                  </a:cubicBezTo>
                  <a:cubicBezTo>
                    <a:pt x="816" y="2623"/>
                    <a:pt x="1074" y="2530"/>
                    <a:pt x="1227" y="2342"/>
                  </a:cubicBezTo>
                  <a:cubicBezTo>
                    <a:pt x="1227" y="2649"/>
                    <a:pt x="1367" y="2955"/>
                    <a:pt x="1617" y="3178"/>
                  </a:cubicBezTo>
                  <a:cubicBezTo>
                    <a:pt x="1660" y="3221"/>
                    <a:pt x="1736" y="3280"/>
                    <a:pt x="1794" y="3280"/>
                  </a:cubicBezTo>
                  <a:cubicBezTo>
                    <a:pt x="1811" y="3280"/>
                    <a:pt x="1827" y="3275"/>
                    <a:pt x="1840" y="3262"/>
                  </a:cubicBezTo>
                  <a:cubicBezTo>
                    <a:pt x="1924" y="3234"/>
                    <a:pt x="1952" y="3178"/>
                    <a:pt x="1952" y="3095"/>
                  </a:cubicBezTo>
                  <a:cubicBezTo>
                    <a:pt x="2036" y="2816"/>
                    <a:pt x="1980" y="2537"/>
                    <a:pt x="1896" y="2286"/>
                  </a:cubicBezTo>
                  <a:lnTo>
                    <a:pt x="1896" y="2286"/>
                  </a:lnTo>
                  <a:cubicBezTo>
                    <a:pt x="2072" y="2326"/>
                    <a:pt x="2255" y="2348"/>
                    <a:pt x="2436" y="2348"/>
                  </a:cubicBezTo>
                  <a:cubicBezTo>
                    <a:pt x="2772" y="2348"/>
                    <a:pt x="3102" y="2272"/>
                    <a:pt x="3374" y="2091"/>
                  </a:cubicBezTo>
                  <a:lnTo>
                    <a:pt x="2119" y="1673"/>
                  </a:lnTo>
                  <a:cubicBezTo>
                    <a:pt x="2454" y="1311"/>
                    <a:pt x="2537" y="837"/>
                    <a:pt x="2482" y="391"/>
                  </a:cubicBezTo>
                  <a:lnTo>
                    <a:pt x="2482" y="391"/>
                  </a:lnTo>
                  <a:cubicBezTo>
                    <a:pt x="2231" y="475"/>
                    <a:pt x="1980" y="614"/>
                    <a:pt x="1785" y="837"/>
                  </a:cubicBezTo>
                  <a:cubicBezTo>
                    <a:pt x="1757" y="447"/>
                    <a:pt x="1478" y="112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5064543" y="4365056"/>
              <a:ext cx="229777" cy="181197"/>
            </a:xfrm>
            <a:custGeom>
              <a:avLst/>
              <a:gdLst/>
              <a:ahLst/>
              <a:cxnLst/>
              <a:rect l="l" t="t" r="r" b="b"/>
              <a:pathLst>
                <a:path w="9228" h="7277" extrusionOk="0">
                  <a:moveTo>
                    <a:pt x="4515" y="0"/>
                  </a:moveTo>
                  <a:cubicBezTo>
                    <a:pt x="3550" y="0"/>
                    <a:pt x="2578" y="218"/>
                    <a:pt x="1757" y="737"/>
                  </a:cubicBezTo>
                  <a:cubicBezTo>
                    <a:pt x="726" y="1434"/>
                    <a:pt x="1" y="2688"/>
                    <a:pt x="168" y="3915"/>
                  </a:cubicBezTo>
                  <a:cubicBezTo>
                    <a:pt x="307" y="4974"/>
                    <a:pt x="1004" y="5866"/>
                    <a:pt x="1868" y="6451"/>
                  </a:cubicBezTo>
                  <a:cubicBezTo>
                    <a:pt x="2684" y="7002"/>
                    <a:pt x="3627" y="7277"/>
                    <a:pt x="4547" y="7277"/>
                  </a:cubicBezTo>
                  <a:cubicBezTo>
                    <a:pt x="6143" y="7277"/>
                    <a:pt x="7674" y="6451"/>
                    <a:pt x="8363" y="4807"/>
                  </a:cubicBezTo>
                  <a:cubicBezTo>
                    <a:pt x="9228" y="2772"/>
                    <a:pt x="8642" y="932"/>
                    <a:pt x="6384" y="263"/>
                  </a:cubicBezTo>
                  <a:cubicBezTo>
                    <a:pt x="5795" y="96"/>
                    <a:pt x="5156" y="0"/>
                    <a:pt x="4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5149925" y="4327183"/>
              <a:ext cx="84710" cy="82046"/>
            </a:xfrm>
            <a:custGeom>
              <a:avLst/>
              <a:gdLst/>
              <a:ahLst/>
              <a:cxnLst/>
              <a:rect l="l" t="t" r="r" b="b"/>
              <a:pathLst>
                <a:path w="3402" h="3295" extrusionOk="0">
                  <a:moveTo>
                    <a:pt x="1115" y="0"/>
                  </a:moveTo>
                  <a:lnTo>
                    <a:pt x="1115" y="0"/>
                  </a:lnTo>
                  <a:cubicBezTo>
                    <a:pt x="1255" y="363"/>
                    <a:pt x="1255" y="781"/>
                    <a:pt x="1115" y="1143"/>
                  </a:cubicBezTo>
                  <a:cubicBezTo>
                    <a:pt x="837" y="809"/>
                    <a:pt x="474" y="530"/>
                    <a:pt x="56" y="390"/>
                  </a:cubicBezTo>
                  <a:lnTo>
                    <a:pt x="56" y="390"/>
                  </a:lnTo>
                  <a:cubicBezTo>
                    <a:pt x="0" y="669"/>
                    <a:pt x="84" y="976"/>
                    <a:pt x="223" y="1199"/>
                  </a:cubicBezTo>
                  <a:cubicBezTo>
                    <a:pt x="391" y="1422"/>
                    <a:pt x="642" y="1561"/>
                    <a:pt x="920" y="1645"/>
                  </a:cubicBezTo>
                  <a:cubicBezTo>
                    <a:pt x="530" y="1784"/>
                    <a:pt x="223" y="2119"/>
                    <a:pt x="112" y="2509"/>
                  </a:cubicBezTo>
                  <a:cubicBezTo>
                    <a:pt x="240" y="2594"/>
                    <a:pt x="397" y="2635"/>
                    <a:pt x="556" y="2635"/>
                  </a:cubicBezTo>
                  <a:cubicBezTo>
                    <a:pt x="812" y="2635"/>
                    <a:pt x="1072" y="2531"/>
                    <a:pt x="1227" y="2342"/>
                  </a:cubicBezTo>
                  <a:cubicBezTo>
                    <a:pt x="1227" y="2648"/>
                    <a:pt x="1366" y="2955"/>
                    <a:pt x="1617" y="3178"/>
                  </a:cubicBezTo>
                  <a:cubicBezTo>
                    <a:pt x="1665" y="3226"/>
                    <a:pt x="1755" y="3295"/>
                    <a:pt x="1815" y="3295"/>
                  </a:cubicBezTo>
                  <a:cubicBezTo>
                    <a:pt x="1824" y="3295"/>
                    <a:pt x="1833" y="3293"/>
                    <a:pt x="1840" y="3289"/>
                  </a:cubicBezTo>
                  <a:cubicBezTo>
                    <a:pt x="1924" y="3234"/>
                    <a:pt x="1952" y="3178"/>
                    <a:pt x="1952" y="3094"/>
                  </a:cubicBezTo>
                  <a:cubicBezTo>
                    <a:pt x="2035" y="2816"/>
                    <a:pt x="2007" y="2537"/>
                    <a:pt x="1896" y="2314"/>
                  </a:cubicBezTo>
                  <a:lnTo>
                    <a:pt x="1896" y="2314"/>
                  </a:lnTo>
                  <a:cubicBezTo>
                    <a:pt x="2047" y="2358"/>
                    <a:pt x="2212" y="2380"/>
                    <a:pt x="2381" y="2380"/>
                  </a:cubicBezTo>
                  <a:cubicBezTo>
                    <a:pt x="2741" y="2380"/>
                    <a:pt x="3116" y="2281"/>
                    <a:pt x="3401" y="2091"/>
                  </a:cubicBezTo>
                  <a:lnTo>
                    <a:pt x="2147" y="1673"/>
                  </a:lnTo>
                  <a:cubicBezTo>
                    <a:pt x="2454" y="1338"/>
                    <a:pt x="2537" y="836"/>
                    <a:pt x="2481" y="390"/>
                  </a:cubicBezTo>
                  <a:lnTo>
                    <a:pt x="2481" y="390"/>
                  </a:lnTo>
                  <a:cubicBezTo>
                    <a:pt x="2231" y="502"/>
                    <a:pt x="2007" y="641"/>
                    <a:pt x="1784" y="836"/>
                  </a:cubicBezTo>
                  <a:cubicBezTo>
                    <a:pt x="1757" y="446"/>
                    <a:pt x="1478" y="112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5248480" y="3941905"/>
              <a:ext cx="59038" cy="71612"/>
            </a:xfrm>
            <a:custGeom>
              <a:avLst/>
              <a:gdLst/>
              <a:ahLst/>
              <a:cxnLst/>
              <a:rect l="l" t="t" r="r" b="b"/>
              <a:pathLst>
                <a:path w="2371" h="2876" extrusionOk="0">
                  <a:moveTo>
                    <a:pt x="1734" y="1"/>
                  </a:moveTo>
                  <a:cubicBezTo>
                    <a:pt x="1347" y="1"/>
                    <a:pt x="823" y="294"/>
                    <a:pt x="503" y="588"/>
                  </a:cubicBezTo>
                  <a:cubicBezTo>
                    <a:pt x="168" y="978"/>
                    <a:pt x="1" y="1480"/>
                    <a:pt x="1" y="1982"/>
                  </a:cubicBezTo>
                  <a:cubicBezTo>
                    <a:pt x="1" y="2177"/>
                    <a:pt x="29" y="2372"/>
                    <a:pt x="140" y="2539"/>
                  </a:cubicBezTo>
                  <a:cubicBezTo>
                    <a:pt x="224" y="2734"/>
                    <a:pt x="419" y="2818"/>
                    <a:pt x="586" y="2874"/>
                  </a:cubicBezTo>
                  <a:cubicBezTo>
                    <a:pt x="603" y="2875"/>
                    <a:pt x="620" y="2876"/>
                    <a:pt x="637" y="2876"/>
                  </a:cubicBezTo>
                  <a:cubicBezTo>
                    <a:pt x="949" y="2876"/>
                    <a:pt x="1211" y="2636"/>
                    <a:pt x="1422" y="2372"/>
                  </a:cubicBezTo>
                  <a:cubicBezTo>
                    <a:pt x="1729" y="2037"/>
                    <a:pt x="2036" y="1619"/>
                    <a:pt x="2175" y="1145"/>
                  </a:cubicBezTo>
                  <a:cubicBezTo>
                    <a:pt x="2287" y="783"/>
                    <a:pt x="2370" y="30"/>
                    <a:pt x="1785" y="2"/>
                  </a:cubicBezTo>
                  <a:cubicBezTo>
                    <a:pt x="1768" y="1"/>
                    <a:pt x="1751" y="1"/>
                    <a:pt x="1734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481693" y="4173525"/>
              <a:ext cx="67354" cy="95591"/>
            </a:xfrm>
            <a:custGeom>
              <a:avLst/>
              <a:gdLst/>
              <a:ahLst/>
              <a:cxnLst/>
              <a:rect l="l" t="t" r="r" b="b"/>
              <a:pathLst>
                <a:path w="2705" h="3839" extrusionOk="0">
                  <a:moveTo>
                    <a:pt x="1392" y="0"/>
                  </a:moveTo>
                  <a:cubicBezTo>
                    <a:pt x="714" y="0"/>
                    <a:pt x="261" y="834"/>
                    <a:pt x="140" y="1460"/>
                  </a:cubicBezTo>
                  <a:cubicBezTo>
                    <a:pt x="1" y="2018"/>
                    <a:pt x="112" y="2631"/>
                    <a:pt x="335" y="3105"/>
                  </a:cubicBezTo>
                  <a:cubicBezTo>
                    <a:pt x="531" y="3495"/>
                    <a:pt x="865" y="3830"/>
                    <a:pt x="1255" y="3830"/>
                  </a:cubicBezTo>
                  <a:cubicBezTo>
                    <a:pt x="1287" y="3835"/>
                    <a:pt x="1320" y="3838"/>
                    <a:pt x="1352" y="3838"/>
                  </a:cubicBezTo>
                  <a:cubicBezTo>
                    <a:pt x="1625" y="3838"/>
                    <a:pt x="1892" y="3636"/>
                    <a:pt x="2092" y="3411"/>
                  </a:cubicBezTo>
                  <a:cubicBezTo>
                    <a:pt x="2287" y="3188"/>
                    <a:pt x="2370" y="2854"/>
                    <a:pt x="2482" y="2547"/>
                  </a:cubicBezTo>
                  <a:cubicBezTo>
                    <a:pt x="2677" y="1711"/>
                    <a:pt x="2705" y="457"/>
                    <a:pt x="1729" y="66"/>
                  </a:cubicBezTo>
                  <a:cubicBezTo>
                    <a:pt x="1611" y="21"/>
                    <a:pt x="1499" y="0"/>
                    <a:pt x="1392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5315112" y="4362740"/>
              <a:ext cx="63196" cy="80477"/>
            </a:xfrm>
            <a:custGeom>
              <a:avLst/>
              <a:gdLst/>
              <a:ahLst/>
              <a:cxnLst/>
              <a:rect l="l" t="t" r="r" b="b"/>
              <a:pathLst>
                <a:path w="2538" h="3232" extrusionOk="0">
                  <a:moveTo>
                    <a:pt x="876" y="1"/>
                  </a:moveTo>
                  <a:cubicBezTo>
                    <a:pt x="487" y="1"/>
                    <a:pt x="205" y="242"/>
                    <a:pt x="84" y="746"/>
                  </a:cubicBezTo>
                  <a:cubicBezTo>
                    <a:pt x="1" y="1192"/>
                    <a:pt x="140" y="1666"/>
                    <a:pt x="307" y="2057"/>
                  </a:cubicBezTo>
                  <a:cubicBezTo>
                    <a:pt x="447" y="2419"/>
                    <a:pt x="670" y="2753"/>
                    <a:pt x="949" y="3004"/>
                  </a:cubicBezTo>
                  <a:cubicBezTo>
                    <a:pt x="1144" y="3146"/>
                    <a:pt x="1385" y="3232"/>
                    <a:pt x="1620" y="3232"/>
                  </a:cubicBezTo>
                  <a:cubicBezTo>
                    <a:pt x="1754" y="3232"/>
                    <a:pt x="1887" y="3204"/>
                    <a:pt x="2008" y="3144"/>
                  </a:cubicBezTo>
                  <a:cubicBezTo>
                    <a:pt x="2426" y="2893"/>
                    <a:pt x="2537" y="2335"/>
                    <a:pt x="2510" y="1861"/>
                  </a:cubicBezTo>
                  <a:cubicBezTo>
                    <a:pt x="2426" y="1081"/>
                    <a:pt x="2119" y="412"/>
                    <a:pt x="1367" y="105"/>
                  </a:cubicBezTo>
                  <a:cubicBezTo>
                    <a:pt x="1189" y="36"/>
                    <a:pt x="1025" y="1"/>
                    <a:pt x="87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5090240" y="4391275"/>
              <a:ext cx="57619" cy="69795"/>
            </a:xfrm>
            <a:custGeom>
              <a:avLst/>
              <a:gdLst/>
              <a:ahLst/>
              <a:cxnLst/>
              <a:rect l="l" t="t" r="r" b="b"/>
              <a:pathLst>
                <a:path w="2314" h="2803" extrusionOk="0">
                  <a:moveTo>
                    <a:pt x="1439" y="1"/>
                  </a:moveTo>
                  <a:cubicBezTo>
                    <a:pt x="1266" y="1"/>
                    <a:pt x="1092" y="57"/>
                    <a:pt x="948" y="158"/>
                  </a:cubicBezTo>
                  <a:cubicBezTo>
                    <a:pt x="641" y="353"/>
                    <a:pt x="390" y="660"/>
                    <a:pt x="251" y="994"/>
                  </a:cubicBezTo>
                  <a:cubicBezTo>
                    <a:pt x="84" y="1357"/>
                    <a:pt x="0" y="1775"/>
                    <a:pt x="112" y="2193"/>
                  </a:cubicBezTo>
                  <a:cubicBezTo>
                    <a:pt x="140" y="2388"/>
                    <a:pt x="223" y="2583"/>
                    <a:pt x="390" y="2695"/>
                  </a:cubicBezTo>
                  <a:cubicBezTo>
                    <a:pt x="493" y="2768"/>
                    <a:pt x="612" y="2803"/>
                    <a:pt x="738" y="2803"/>
                  </a:cubicBezTo>
                  <a:cubicBezTo>
                    <a:pt x="850" y="2803"/>
                    <a:pt x="969" y="2775"/>
                    <a:pt x="1087" y="2722"/>
                  </a:cubicBezTo>
                  <a:cubicBezTo>
                    <a:pt x="1478" y="2611"/>
                    <a:pt x="1784" y="2388"/>
                    <a:pt x="1979" y="2053"/>
                  </a:cubicBezTo>
                  <a:cubicBezTo>
                    <a:pt x="2202" y="1747"/>
                    <a:pt x="2314" y="1357"/>
                    <a:pt x="2314" y="994"/>
                  </a:cubicBezTo>
                  <a:cubicBezTo>
                    <a:pt x="2314" y="660"/>
                    <a:pt x="2174" y="353"/>
                    <a:pt x="1896" y="158"/>
                  </a:cubicBezTo>
                  <a:cubicBezTo>
                    <a:pt x="1761" y="50"/>
                    <a:pt x="1600" y="1"/>
                    <a:pt x="1439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5094398" y="4470034"/>
              <a:ext cx="29183" cy="30503"/>
            </a:xfrm>
            <a:custGeom>
              <a:avLst/>
              <a:gdLst/>
              <a:ahLst/>
              <a:cxnLst/>
              <a:rect l="l" t="t" r="r" b="b"/>
              <a:pathLst>
                <a:path w="1172" h="1225" extrusionOk="0">
                  <a:moveTo>
                    <a:pt x="471" y="1"/>
                  </a:moveTo>
                  <a:cubicBezTo>
                    <a:pt x="296" y="1"/>
                    <a:pt x="131" y="76"/>
                    <a:pt x="56" y="256"/>
                  </a:cubicBezTo>
                  <a:cubicBezTo>
                    <a:pt x="0" y="368"/>
                    <a:pt x="0" y="507"/>
                    <a:pt x="0" y="619"/>
                  </a:cubicBezTo>
                  <a:cubicBezTo>
                    <a:pt x="0" y="758"/>
                    <a:pt x="56" y="925"/>
                    <a:pt x="140" y="1037"/>
                  </a:cubicBezTo>
                  <a:cubicBezTo>
                    <a:pt x="244" y="1162"/>
                    <a:pt x="412" y="1225"/>
                    <a:pt x="571" y="1225"/>
                  </a:cubicBezTo>
                  <a:cubicBezTo>
                    <a:pt x="624" y="1225"/>
                    <a:pt x="676" y="1218"/>
                    <a:pt x="725" y="1204"/>
                  </a:cubicBezTo>
                  <a:cubicBezTo>
                    <a:pt x="948" y="1120"/>
                    <a:pt x="1088" y="925"/>
                    <a:pt x="1115" y="702"/>
                  </a:cubicBezTo>
                  <a:cubicBezTo>
                    <a:pt x="1171" y="507"/>
                    <a:pt x="1060" y="256"/>
                    <a:pt x="892" y="145"/>
                  </a:cubicBezTo>
                  <a:cubicBezTo>
                    <a:pt x="777" y="55"/>
                    <a:pt x="620" y="1"/>
                    <a:pt x="47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5068726" y="4114039"/>
              <a:ext cx="94496" cy="51443"/>
            </a:xfrm>
            <a:custGeom>
              <a:avLst/>
              <a:gdLst/>
              <a:ahLst/>
              <a:cxnLst/>
              <a:rect l="l" t="t" r="r" b="b"/>
              <a:pathLst>
                <a:path w="3795" h="2066" extrusionOk="0">
                  <a:moveTo>
                    <a:pt x="2319" y="0"/>
                  </a:moveTo>
                  <a:cubicBezTo>
                    <a:pt x="1978" y="0"/>
                    <a:pt x="1645" y="51"/>
                    <a:pt x="1422" y="114"/>
                  </a:cubicBezTo>
                  <a:cubicBezTo>
                    <a:pt x="1115" y="198"/>
                    <a:pt x="836" y="337"/>
                    <a:pt x="558" y="504"/>
                  </a:cubicBezTo>
                  <a:cubicBezTo>
                    <a:pt x="390" y="616"/>
                    <a:pt x="251" y="755"/>
                    <a:pt x="139" y="922"/>
                  </a:cubicBezTo>
                  <a:cubicBezTo>
                    <a:pt x="28" y="1117"/>
                    <a:pt x="0" y="1313"/>
                    <a:pt x="112" y="1480"/>
                  </a:cubicBezTo>
                  <a:cubicBezTo>
                    <a:pt x="195" y="1703"/>
                    <a:pt x="446" y="1842"/>
                    <a:pt x="697" y="1898"/>
                  </a:cubicBezTo>
                  <a:cubicBezTo>
                    <a:pt x="1087" y="2009"/>
                    <a:pt x="1450" y="2065"/>
                    <a:pt x="1840" y="2065"/>
                  </a:cubicBezTo>
                  <a:cubicBezTo>
                    <a:pt x="2230" y="2065"/>
                    <a:pt x="2565" y="2037"/>
                    <a:pt x="2927" y="1870"/>
                  </a:cubicBezTo>
                  <a:cubicBezTo>
                    <a:pt x="3234" y="1703"/>
                    <a:pt x="3540" y="1424"/>
                    <a:pt x="3624" y="1062"/>
                  </a:cubicBezTo>
                  <a:cubicBezTo>
                    <a:pt x="3794" y="229"/>
                    <a:pt x="3039" y="0"/>
                    <a:pt x="2319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5625391" y="4188365"/>
              <a:ext cx="24302" cy="83315"/>
            </a:xfrm>
            <a:custGeom>
              <a:avLst/>
              <a:gdLst/>
              <a:ahLst/>
              <a:cxnLst/>
              <a:rect l="l" t="t" r="r" b="b"/>
              <a:pathLst>
                <a:path w="976" h="3346" fill="none" extrusionOk="0">
                  <a:moveTo>
                    <a:pt x="641" y="0"/>
                  </a:moveTo>
                  <a:cubicBezTo>
                    <a:pt x="920" y="558"/>
                    <a:pt x="976" y="1199"/>
                    <a:pt x="892" y="1784"/>
                  </a:cubicBezTo>
                  <a:cubicBezTo>
                    <a:pt x="781" y="2369"/>
                    <a:pt x="474" y="2927"/>
                    <a:pt x="0" y="3345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5600391" y="4285525"/>
              <a:ext cx="5578" cy="2814"/>
            </a:xfrm>
            <a:custGeom>
              <a:avLst/>
              <a:gdLst/>
              <a:ahLst/>
              <a:cxnLst/>
              <a:rect l="l" t="t" r="r" b="b"/>
              <a:pathLst>
                <a:path w="224" h="113" fill="none" extrusionOk="0">
                  <a:moveTo>
                    <a:pt x="224" y="1"/>
                  </a:moveTo>
                  <a:lnTo>
                    <a:pt x="1" y="112"/>
                  </a:ln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111056" y="4197379"/>
              <a:ext cx="84013" cy="42355"/>
            </a:xfrm>
            <a:custGeom>
              <a:avLst/>
              <a:gdLst/>
              <a:ahLst/>
              <a:cxnLst/>
              <a:rect l="l" t="t" r="r" b="b"/>
              <a:pathLst>
                <a:path w="3374" h="1701" fill="none" extrusionOk="0">
                  <a:moveTo>
                    <a:pt x="3373" y="0"/>
                  </a:moveTo>
                  <a:cubicBezTo>
                    <a:pt x="2676" y="1088"/>
                    <a:pt x="1283" y="1701"/>
                    <a:pt x="0" y="1422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274874" y="4038442"/>
              <a:ext cx="54157" cy="30552"/>
            </a:xfrm>
            <a:custGeom>
              <a:avLst/>
              <a:gdLst/>
              <a:ahLst/>
              <a:cxnLst/>
              <a:rect l="l" t="t" r="r" b="b"/>
              <a:pathLst>
                <a:path w="2175" h="1227" fill="none" extrusionOk="0">
                  <a:moveTo>
                    <a:pt x="0" y="0"/>
                  </a:moveTo>
                  <a:cubicBezTo>
                    <a:pt x="84" y="446"/>
                    <a:pt x="418" y="864"/>
                    <a:pt x="836" y="1031"/>
                  </a:cubicBezTo>
                  <a:cubicBezTo>
                    <a:pt x="1310" y="1227"/>
                    <a:pt x="1812" y="1115"/>
                    <a:pt x="2174" y="80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5390783" y="4416723"/>
              <a:ext cx="61105" cy="45816"/>
            </a:xfrm>
            <a:custGeom>
              <a:avLst/>
              <a:gdLst/>
              <a:ahLst/>
              <a:cxnLst/>
              <a:rect l="l" t="t" r="r" b="b"/>
              <a:pathLst>
                <a:path w="2454" h="1840" fill="none" extrusionOk="0">
                  <a:moveTo>
                    <a:pt x="0" y="1673"/>
                  </a:moveTo>
                  <a:cubicBezTo>
                    <a:pt x="558" y="1840"/>
                    <a:pt x="1171" y="1784"/>
                    <a:pt x="1617" y="1422"/>
                  </a:cubicBezTo>
                  <a:cubicBezTo>
                    <a:pt x="2119" y="1115"/>
                    <a:pt x="2425" y="558"/>
                    <a:pt x="2453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5167281" y="4445159"/>
              <a:ext cx="82618" cy="69446"/>
            </a:xfrm>
            <a:custGeom>
              <a:avLst/>
              <a:gdLst/>
              <a:ahLst/>
              <a:cxnLst/>
              <a:rect l="l" t="t" r="r" b="b"/>
              <a:pathLst>
                <a:path w="3318" h="2789" fill="none" extrusionOk="0">
                  <a:moveTo>
                    <a:pt x="0" y="2621"/>
                  </a:moveTo>
                  <a:cubicBezTo>
                    <a:pt x="558" y="2788"/>
                    <a:pt x="1171" y="2788"/>
                    <a:pt x="1729" y="2621"/>
                  </a:cubicBezTo>
                  <a:cubicBezTo>
                    <a:pt x="2230" y="2454"/>
                    <a:pt x="2732" y="2092"/>
                    <a:pt x="3011" y="1618"/>
                  </a:cubicBezTo>
                  <a:cubicBezTo>
                    <a:pt x="3290" y="1116"/>
                    <a:pt x="3318" y="503"/>
                    <a:pt x="3039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7700034" y="3108353"/>
              <a:ext cx="425491" cy="1181356"/>
            </a:xfrm>
            <a:custGeom>
              <a:avLst/>
              <a:gdLst/>
              <a:ahLst/>
              <a:cxnLst/>
              <a:rect l="l" t="t" r="r" b="b"/>
              <a:pathLst>
                <a:path w="17088" h="47444" extrusionOk="0">
                  <a:moveTo>
                    <a:pt x="5380" y="0"/>
                  </a:moveTo>
                  <a:lnTo>
                    <a:pt x="5380" y="9450"/>
                  </a:lnTo>
                  <a:cubicBezTo>
                    <a:pt x="5380" y="9450"/>
                    <a:pt x="558" y="10286"/>
                    <a:pt x="558" y="15359"/>
                  </a:cubicBezTo>
                  <a:cubicBezTo>
                    <a:pt x="0" y="26091"/>
                    <a:pt x="28" y="36210"/>
                    <a:pt x="558" y="45716"/>
                  </a:cubicBezTo>
                  <a:cubicBezTo>
                    <a:pt x="558" y="46663"/>
                    <a:pt x="1338" y="47444"/>
                    <a:pt x="2314" y="47444"/>
                  </a:cubicBezTo>
                  <a:lnTo>
                    <a:pt x="14774" y="47444"/>
                  </a:lnTo>
                  <a:cubicBezTo>
                    <a:pt x="15722" y="47444"/>
                    <a:pt x="16531" y="46691"/>
                    <a:pt x="16531" y="45716"/>
                  </a:cubicBezTo>
                  <a:cubicBezTo>
                    <a:pt x="17088" y="35820"/>
                    <a:pt x="17032" y="25673"/>
                    <a:pt x="16531" y="15359"/>
                  </a:cubicBezTo>
                  <a:cubicBezTo>
                    <a:pt x="16475" y="10286"/>
                    <a:pt x="11652" y="9450"/>
                    <a:pt x="11652" y="9450"/>
                  </a:cubicBezTo>
                  <a:lnTo>
                    <a:pt x="116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7817338" y="3070828"/>
              <a:ext cx="191581" cy="111104"/>
            </a:xfrm>
            <a:custGeom>
              <a:avLst/>
              <a:gdLst/>
              <a:ahLst/>
              <a:cxnLst/>
              <a:rect l="l" t="t" r="r" b="b"/>
              <a:pathLst>
                <a:path w="7694" h="4462" extrusionOk="0">
                  <a:moveTo>
                    <a:pt x="6682" y="1"/>
                  </a:moveTo>
                  <a:cubicBezTo>
                    <a:pt x="6666" y="1"/>
                    <a:pt x="6650" y="1"/>
                    <a:pt x="6635" y="2"/>
                  </a:cubicBezTo>
                  <a:lnTo>
                    <a:pt x="920" y="169"/>
                  </a:lnTo>
                  <a:cubicBezTo>
                    <a:pt x="391" y="225"/>
                    <a:pt x="0" y="643"/>
                    <a:pt x="0" y="1145"/>
                  </a:cubicBezTo>
                  <a:lnTo>
                    <a:pt x="0" y="3486"/>
                  </a:lnTo>
                  <a:cubicBezTo>
                    <a:pt x="0" y="4016"/>
                    <a:pt x="418" y="4462"/>
                    <a:pt x="976" y="4462"/>
                  </a:cubicBezTo>
                  <a:lnTo>
                    <a:pt x="6579" y="4462"/>
                  </a:lnTo>
                  <a:cubicBezTo>
                    <a:pt x="7109" y="4462"/>
                    <a:pt x="7527" y="4044"/>
                    <a:pt x="7555" y="3514"/>
                  </a:cubicBezTo>
                  <a:lnTo>
                    <a:pt x="7666" y="1005"/>
                  </a:lnTo>
                  <a:cubicBezTo>
                    <a:pt x="7693" y="464"/>
                    <a:pt x="7220" y="1"/>
                    <a:pt x="66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7838154" y="3097247"/>
              <a:ext cx="2814" cy="60407"/>
            </a:xfrm>
            <a:custGeom>
              <a:avLst/>
              <a:gdLst/>
              <a:ahLst/>
              <a:cxnLst/>
              <a:rect l="l" t="t" r="r" b="b"/>
              <a:pathLst>
                <a:path w="113" h="2426" fill="none" extrusionOk="0">
                  <a:moveTo>
                    <a:pt x="112" y="0"/>
                  </a:moveTo>
                  <a:cubicBezTo>
                    <a:pt x="56" y="781"/>
                    <a:pt x="29" y="1617"/>
                    <a:pt x="1" y="2425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7870773" y="3097247"/>
              <a:ext cx="25" cy="60407"/>
            </a:xfrm>
            <a:custGeom>
              <a:avLst/>
              <a:gdLst/>
              <a:ahLst/>
              <a:cxnLst/>
              <a:rect l="l" t="t" r="r" b="b"/>
              <a:pathLst>
                <a:path w="1" h="2426" fill="none" extrusionOk="0">
                  <a:moveTo>
                    <a:pt x="1" y="0"/>
                  </a:moveTo>
                  <a:lnTo>
                    <a:pt x="1" y="2425"/>
                  </a:ln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904089" y="3095853"/>
              <a:ext cx="25" cy="64566"/>
            </a:xfrm>
            <a:custGeom>
              <a:avLst/>
              <a:gdLst/>
              <a:ahLst/>
              <a:cxnLst/>
              <a:rect l="l" t="t" r="r" b="b"/>
              <a:pathLst>
                <a:path w="1" h="2593" fill="none" extrusionOk="0">
                  <a:moveTo>
                    <a:pt x="1" y="0"/>
                  </a:moveTo>
                  <a:lnTo>
                    <a:pt x="1" y="2593"/>
                  </a:ln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7934642" y="3094459"/>
              <a:ext cx="2092" cy="67354"/>
            </a:xfrm>
            <a:custGeom>
              <a:avLst/>
              <a:gdLst/>
              <a:ahLst/>
              <a:cxnLst/>
              <a:rect l="l" t="t" r="r" b="b"/>
              <a:pathLst>
                <a:path w="84" h="2705" fill="none" extrusionOk="0">
                  <a:moveTo>
                    <a:pt x="84" y="1"/>
                  </a:moveTo>
                  <a:lnTo>
                    <a:pt x="0" y="2705"/>
                  </a:ln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7970722" y="3090997"/>
              <a:ext cx="722" cy="68724"/>
            </a:xfrm>
            <a:custGeom>
              <a:avLst/>
              <a:gdLst/>
              <a:ahLst/>
              <a:cxnLst/>
              <a:rect l="l" t="t" r="r" b="b"/>
              <a:pathLst>
                <a:path w="29" h="2760" fill="none" extrusionOk="0">
                  <a:moveTo>
                    <a:pt x="29" y="0"/>
                  </a:moveTo>
                  <a:cubicBezTo>
                    <a:pt x="29" y="892"/>
                    <a:pt x="1" y="1840"/>
                    <a:pt x="1" y="276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7737508" y="3576224"/>
              <a:ext cx="353331" cy="396283"/>
            </a:xfrm>
            <a:custGeom>
              <a:avLst/>
              <a:gdLst/>
              <a:ahLst/>
              <a:cxnLst/>
              <a:rect l="l" t="t" r="r" b="b"/>
              <a:pathLst>
                <a:path w="14190" h="15915" extrusionOk="0">
                  <a:moveTo>
                    <a:pt x="7047" y="0"/>
                  </a:moveTo>
                  <a:cubicBezTo>
                    <a:pt x="4240" y="0"/>
                    <a:pt x="2026" y="136"/>
                    <a:pt x="976" y="221"/>
                  </a:cubicBezTo>
                  <a:cubicBezTo>
                    <a:pt x="586" y="277"/>
                    <a:pt x="307" y="583"/>
                    <a:pt x="252" y="918"/>
                  </a:cubicBezTo>
                  <a:cubicBezTo>
                    <a:pt x="1" y="5183"/>
                    <a:pt x="196" y="12598"/>
                    <a:pt x="279" y="14772"/>
                  </a:cubicBezTo>
                  <a:cubicBezTo>
                    <a:pt x="307" y="15106"/>
                    <a:pt x="558" y="15413"/>
                    <a:pt x="893" y="15497"/>
                  </a:cubicBezTo>
                  <a:cubicBezTo>
                    <a:pt x="2550" y="15808"/>
                    <a:pt x="4400" y="15914"/>
                    <a:pt x="6168" y="15914"/>
                  </a:cubicBezTo>
                  <a:cubicBezTo>
                    <a:pt x="9157" y="15914"/>
                    <a:pt x="11911" y="15609"/>
                    <a:pt x="13102" y="15469"/>
                  </a:cubicBezTo>
                  <a:cubicBezTo>
                    <a:pt x="13437" y="15413"/>
                    <a:pt x="13715" y="15106"/>
                    <a:pt x="13771" y="14772"/>
                  </a:cubicBezTo>
                  <a:cubicBezTo>
                    <a:pt x="14189" y="8277"/>
                    <a:pt x="13910" y="2786"/>
                    <a:pt x="13771" y="918"/>
                  </a:cubicBezTo>
                  <a:cubicBezTo>
                    <a:pt x="13715" y="556"/>
                    <a:pt x="13437" y="277"/>
                    <a:pt x="13074" y="221"/>
                  </a:cubicBezTo>
                  <a:cubicBezTo>
                    <a:pt x="10920" y="57"/>
                    <a:pt x="8859" y="0"/>
                    <a:pt x="7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7815246" y="3667781"/>
              <a:ext cx="120118" cy="200619"/>
            </a:xfrm>
            <a:custGeom>
              <a:avLst/>
              <a:gdLst/>
              <a:ahLst/>
              <a:cxnLst/>
              <a:rect l="l" t="t" r="r" b="b"/>
              <a:pathLst>
                <a:path w="4824" h="8057" extrusionOk="0">
                  <a:moveTo>
                    <a:pt x="1199" y="1"/>
                  </a:moveTo>
                  <a:cubicBezTo>
                    <a:pt x="363" y="753"/>
                    <a:pt x="1" y="1952"/>
                    <a:pt x="140" y="3067"/>
                  </a:cubicBezTo>
                  <a:cubicBezTo>
                    <a:pt x="252" y="4182"/>
                    <a:pt x="809" y="5241"/>
                    <a:pt x="1506" y="6077"/>
                  </a:cubicBezTo>
                  <a:cubicBezTo>
                    <a:pt x="2008" y="6663"/>
                    <a:pt x="2510" y="7137"/>
                    <a:pt x="3123" y="7638"/>
                  </a:cubicBezTo>
                  <a:cubicBezTo>
                    <a:pt x="3179" y="7694"/>
                    <a:pt x="3290" y="7778"/>
                    <a:pt x="3346" y="7834"/>
                  </a:cubicBezTo>
                  <a:cubicBezTo>
                    <a:pt x="3346" y="7722"/>
                    <a:pt x="3318" y="7638"/>
                    <a:pt x="3318" y="7527"/>
                  </a:cubicBezTo>
                  <a:cubicBezTo>
                    <a:pt x="3290" y="7192"/>
                    <a:pt x="3262" y="6802"/>
                    <a:pt x="3179" y="6440"/>
                  </a:cubicBezTo>
                  <a:cubicBezTo>
                    <a:pt x="3011" y="5743"/>
                    <a:pt x="2593" y="5102"/>
                    <a:pt x="2287" y="4461"/>
                  </a:cubicBezTo>
                  <a:cubicBezTo>
                    <a:pt x="1924" y="3792"/>
                    <a:pt x="1618" y="3095"/>
                    <a:pt x="1645" y="2370"/>
                  </a:cubicBezTo>
                  <a:lnTo>
                    <a:pt x="1645" y="2370"/>
                  </a:lnTo>
                  <a:cubicBezTo>
                    <a:pt x="2091" y="3652"/>
                    <a:pt x="3151" y="4684"/>
                    <a:pt x="3736" y="5938"/>
                  </a:cubicBezTo>
                  <a:cubicBezTo>
                    <a:pt x="4043" y="6579"/>
                    <a:pt x="4182" y="7332"/>
                    <a:pt x="4182" y="8057"/>
                  </a:cubicBezTo>
                  <a:cubicBezTo>
                    <a:pt x="4294" y="7945"/>
                    <a:pt x="4377" y="7806"/>
                    <a:pt x="4433" y="7555"/>
                  </a:cubicBezTo>
                  <a:cubicBezTo>
                    <a:pt x="4823" y="6273"/>
                    <a:pt x="4684" y="4851"/>
                    <a:pt x="4154" y="3652"/>
                  </a:cubicBezTo>
                  <a:cubicBezTo>
                    <a:pt x="3541" y="2203"/>
                    <a:pt x="2426" y="976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7939497" y="3652418"/>
              <a:ext cx="83315" cy="125745"/>
            </a:xfrm>
            <a:custGeom>
              <a:avLst/>
              <a:gdLst/>
              <a:ahLst/>
              <a:cxnLst/>
              <a:rect l="l" t="t" r="r" b="b"/>
              <a:pathLst>
                <a:path w="3346" h="5050" extrusionOk="0">
                  <a:moveTo>
                    <a:pt x="2995" y="1"/>
                  </a:moveTo>
                  <a:cubicBezTo>
                    <a:pt x="2350" y="1"/>
                    <a:pt x="1699" y="309"/>
                    <a:pt x="1227" y="757"/>
                  </a:cubicBezTo>
                  <a:cubicBezTo>
                    <a:pt x="669" y="1315"/>
                    <a:pt x="363" y="2039"/>
                    <a:pt x="168" y="2820"/>
                  </a:cubicBezTo>
                  <a:cubicBezTo>
                    <a:pt x="84" y="3294"/>
                    <a:pt x="28" y="3823"/>
                    <a:pt x="0" y="4353"/>
                  </a:cubicBezTo>
                  <a:lnTo>
                    <a:pt x="0" y="4548"/>
                  </a:lnTo>
                  <a:lnTo>
                    <a:pt x="168" y="4381"/>
                  </a:lnTo>
                  <a:cubicBezTo>
                    <a:pt x="363" y="4214"/>
                    <a:pt x="530" y="4046"/>
                    <a:pt x="697" y="3823"/>
                  </a:cubicBezTo>
                  <a:cubicBezTo>
                    <a:pt x="1004" y="3405"/>
                    <a:pt x="1199" y="2931"/>
                    <a:pt x="1394" y="2457"/>
                  </a:cubicBezTo>
                  <a:cubicBezTo>
                    <a:pt x="1617" y="2011"/>
                    <a:pt x="1840" y="1538"/>
                    <a:pt x="2258" y="1259"/>
                  </a:cubicBezTo>
                  <a:lnTo>
                    <a:pt x="2258" y="1259"/>
                  </a:lnTo>
                  <a:cubicBezTo>
                    <a:pt x="1757" y="2039"/>
                    <a:pt x="1673" y="3071"/>
                    <a:pt x="1255" y="3907"/>
                  </a:cubicBezTo>
                  <a:cubicBezTo>
                    <a:pt x="1060" y="4353"/>
                    <a:pt x="697" y="4743"/>
                    <a:pt x="307" y="5050"/>
                  </a:cubicBezTo>
                  <a:cubicBezTo>
                    <a:pt x="419" y="5050"/>
                    <a:pt x="530" y="5050"/>
                    <a:pt x="697" y="4966"/>
                  </a:cubicBezTo>
                  <a:cubicBezTo>
                    <a:pt x="1534" y="4660"/>
                    <a:pt x="2230" y="3991"/>
                    <a:pt x="2649" y="3210"/>
                  </a:cubicBezTo>
                  <a:cubicBezTo>
                    <a:pt x="3178" y="2234"/>
                    <a:pt x="3345" y="1119"/>
                    <a:pt x="3345" y="32"/>
                  </a:cubicBezTo>
                  <a:cubicBezTo>
                    <a:pt x="3230" y="11"/>
                    <a:pt x="3112" y="1"/>
                    <a:pt x="2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8015841" y="3399857"/>
              <a:ext cx="67354" cy="147184"/>
            </a:xfrm>
            <a:custGeom>
              <a:avLst/>
              <a:gdLst/>
              <a:ahLst/>
              <a:cxnLst/>
              <a:rect l="l" t="t" r="r" b="b"/>
              <a:pathLst>
                <a:path w="2705" h="5911" fill="none" extrusionOk="0">
                  <a:moveTo>
                    <a:pt x="1" y="1"/>
                  </a:moveTo>
                  <a:cubicBezTo>
                    <a:pt x="1757" y="1395"/>
                    <a:pt x="2705" y="3680"/>
                    <a:pt x="2482" y="591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8077618" y="3989838"/>
              <a:ext cx="722" cy="168000"/>
            </a:xfrm>
            <a:custGeom>
              <a:avLst/>
              <a:gdLst/>
              <a:ahLst/>
              <a:cxnLst/>
              <a:rect l="l" t="t" r="r" b="b"/>
              <a:pathLst>
                <a:path w="29" h="6747" fill="none" extrusionOk="0">
                  <a:moveTo>
                    <a:pt x="28" y="1"/>
                  </a:moveTo>
                  <a:cubicBezTo>
                    <a:pt x="28" y="2259"/>
                    <a:pt x="28" y="4489"/>
                    <a:pt x="1" y="6747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8075526" y="4188365"/>
              <a:ext cx="25" cy="25000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1" y="0"/>
                  </a:moveTo>
                  <a:lnTo>
                    <a:pt x="1" y="1004"/>
                  </a:ln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7870076" y="3927364"/>
              <a:ext cx="149276" cy="11828"/>
            </a:xfrm>
            <a:custGeom>
              <a:avLst/>
              <a:gdLst/>
              <a:ahLst/>
              <a:cxnLst/>
              <a:rect l="l" t="t" r="r" b="b"/>
              <a:pathLst>
                <a:path w="5995" h="475" fill="none" extrusionOk="0">
                  <a:moveTo>
                    <a:pt x="1" y="280"/>
                  </a:moveTo>
                  <a:cubicBezTo>
                    <a:pt x="1980" y="475"/>
                    <a:pt x="4015" y="391"/>
                    <a:pt x="5994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752100" y="3394877"/>
              <a:ext cx="122184" cy="293745"/>
            </a:xfrm>
            <a:custGeom>
              <a:avLst/>
              <a:gdLst/>
              <a:ahLst/>
              <a:cxnLst/>
              <a:rect l="l" t="t" r="r" b="b"/>
              <a:pathLst>
                <a:path w="4907" h="11797" extrusionOk="0">
                  <a:moveTo>
                    <a:pt x="4077" y="0"/>
                  </a:moveTo>
                  <a:cubicBezTo>
                    <a:pt x="3799" y="0"/>
                    <a:pt x="3524" y="184"/>
                    <a:pt x="3289" y="340"/>
                  </a:cubicBezTo>
                  <a:cubicBezTo>
                    <a:pt x="2397" y="814"/>
                    <a:pt x="1700" y="1706"/>
                    <a:pt x="1227" y="2626"/>
                  </a:cubicBezTo>
                  <a:cubicBezTo>
                    <a:pt x="558" y="3936"/>
                    <a:pt x="279" y="5386"/>
                    <a:pt x="139" y="6807"/>
                  </a:cubicBezTo>
                  <a:cubicBezTo>
                    <a:pt x="28" y="7894"/>
                    <a:pt x="0" y="8981"/>
                    <a:pt x="28" y="10097"/>
                  </a:cubicBezTo>
                  <a:cubicBezTo>
                    <a:pt x="28" y="10431"/>
                    <a:pt x="84" y="10821"/>
                    <a:pt x="223" y="11184"/>
                  </a:cubicBezTo>
                  <a:cubicBezTo>
                    <a:pt x="362" y="11490"/>
                    <a:pt x="669" y="11797"/>
                    <a:pt x="1059" y="11797"/>
                  </a:cubicBezTo>
                  <a:cubicBezTo>
                    <a:pt x="1394" y="11797"/>
                    <a:pt x="1673" y="11602"/>
                    <a:pt x="1840" y="11323"/>
                  </a:cubicBezTo>
                  <a:cubicBezTo>
                    <a:pt x="2035" y="11044"/>
                    <a:pt x="2091" y="10682"/>
                    <a:pt x="2119" y="10375"/>
                  </a:cubicBezTo>
                  <a:cubicBezTo>
                    <a:pt x="2230" y="9400"/>
                    <a:pt x="2119" y="8452"/>
                    <a:pt x="2119" y="7476"/>
                  </a:cubicBezTo>
                  <a:cubicBezTo>
                    <a:pt x="2119" y="6501"/>
                    <a:pt x="2230" y="5525"/>
                    <a:pt x="2732" y="4689"/>
                  </a:cubicBezTo>
                  <a:cubicBezTo>
                    <a:pt x="3038" y="4131"/>
                    <a:pt x="3512" y="3685"/>
                    <a:pt x="3931" y="3183"/>
                  </a:cubicBezTo>
                  <a:cubicBezTo>
                    <a:pt x="4349" y="2710"/>
                    <a:pt x="4767" y="2152"/>
                    <a:pt x="4850" y="1511"/>
                  </a:cubicBezTo>
                  <a:cubicBezTo>
                    <a:pt x="4906" y="1065"/>
                    <a:pt x="4823" y="396"/>
                    <a:pt x="4432" y="117"/>
                  </a:cubicBezTo>
                  <a:cubicBezTo>
                    <a:pt x="4315" y="34"/>
                    <a:pt x="4196" y="0"/>
                    <a:pt x="4077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750705" y="3904356"/>
              <a:ext cx="70816" cy="243223"/>
            </a:xfrm>
            <a:custGeom>
              <a:avLst/>
              <a:gdLst/>
              <a:ahLst/>
              <a:cxnLst/>
              <a:rect l="l" t="t" r="r" b="b"/>
              <a:pathLst>
                <a:path w="2844" h="9768" extrusionOk="0">
                  <a:moveTo>
                    <a:pt x="1247" y="1"/>
                  </a:moveTo>
                  <a:cubicBezTo>
                    <a:pt x="1017" y="1"/>
                    <a:pt x="787" y="104"/>
                    <a:pt x="614" y="340"/>
                  </a:cubicBezTo>
                  <a:cubicBezTo>
                    <a:pt x="168" y="897"/>
                    <a:pt x="195" y="2068"/>
                    <a:pt x="168" y="2737"/>
                  </a:cubicBezTo>
                  <a:cubicBezTo>
                    <a:pt x="0" y="4660"/>
                    <a:pt x="28" y="6556"/>
                    <a:pt x="586" y="8423"/>
                  </a:cubicBezTo>
                  <a:lnTo>
                    <a:pt x="586" y="8479"/>
                  </a:lnTo>
                  <a:cubicBezTo>
                    <a:pt x="745" y="8984"/>
                    <a:pt x="1158" y="9767"/>
                    <a:pt x="1775" y="9767"/>
                  </a:cubicBezTo>
                  <a:cubicBezTo>
                    <a:pt x="1806" y="9767"/>
                    <a:pt x="1837" y="9765"/>
                    <a:pt x="1868" y="9761"/>
                  </a:cubicBezTo>
                  <a:cubicBezTo>
                    <a:pt x="2230" y="9734"/>
                    <a:pt x="2509" y="9427"/>
                    <a:pt x="2593" y="9120"/>
                  </a:cubicBezTo>
                  <a:cubicBezTo>
                    <a:pt x="2816" y="8591"/>
                    <a:pt x="2732" y="7894"/>
                    <a:pt x="2788" y="7336"/>
                  </a:cubicBezTo>
                  <a:cubicBezTo>
                    <a:pt x="2816" y="6667"/>
                    <a:pt x="2844" y="5998"/>
                    <a:pt x="2844" y="5357"/>
                  </a:cubicBezTo>
                  <a:cubicBezTo>
                    <a:pt x="2844" y="3991"/>
                    <a:pt x="2704" y="2653"/>
                    <a:pt x="2398" y="1371"/>
                  </a:cubicBezTo>
                  <a:cubicBezTo>
                    <a:pt x="2314" y="1064"/>
                    <a:pt x="2230" y="702"/>
                    <a:pt x="2007" y="423"/>
                  </a:cubicBezTo>
                  <a:cubicBezTo>
                    <a:pt x="1822" y="160"/>
                    <a:pt x="1533" y="1"/>
                    <a:pt x="124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6474954" y="3109050"/>
              <a:ext cx="1155684" cy="249896"/>
            </a:xfrm>
            <a:custGeom>
              <a:avLst/>
              <a:gdLst/>
              <a:ahLst/>
              <a:cxnLst/>
              <a:rect l="l" t="t" r="r" b="b"/>
              <a:pathLst>
                <a:path w="46413" h="10036" extrusionOk="0">
                  <a:moveTo>
                    <a:pt x="46413" y="0"/>
                  </a:moveTo>
                  <a:cubicBezTo>
                    <a:pt x="33119" y="397"/>
                    <a:pt x="20235" y="461"/>
                    <a:pt x="13305" y="461"/>
                  </a:cubicBezTo>
                  <a:cubicBezTo>
                    <a:pt x="10006" y="461"/>
                    <a:pt x="8056" y="446"/>
                    <a:pt x="8056" y="446"/>
                  </a:cubicBezTo>
                  <a:cubicBezTo>
                    <a:pt x="4851" y="1422"/>
                    <a:pt x="0" y="3150"/>
                    <a:pt x="0" y="3150"/>
                  </a:cubicBezTo>
                  <a:lnTo>
                    <a:pt x="3206" y="8307"/>
                  </a:lnTo>
                  <a:lnTo>
                    <a:pt x="41395" y="10035"/>
                  </a:lnTo>
                  <a:lnTo>
                    <a:pt x="46413" y="0"/>
                  </a:lnTo>
                  <a:close/>
                </a:path>
              </a:pathLst>
            </a:custGeom>
            <a:solidFill>
              <a:srgbClr val="C48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6368058" y="2683559"/>
              <a:ext cx="582386" cy="656638"/>
            </a:xfrm>
            <a:custGeom>
              <a:avLst/>
              <a:gdLst/>
              <a:ahLst/>
              <a:cxnLst/>
              <a:rect l="l" t="t" r="r" b="b"/>
              <a:pathLst>
                <a:path w="23389" h="26371" extrusionOk="0">
                  <a:moveTo>
                    <a:pt x="14031" y="0"/>
                  </a:moveTo>
                  <a:cubicBezTo>
                    <a:pt x="13204" y="0"/>
                    <a:pt x="12378" y="165"/>
                    <a:pt x="11625" y="502"/>
                  </a:cubicBezTo>
                  <a:cubicBezTo>
                    <a:pt x="9729" y="1339"/>
                    <a:pt x="8363" y="3178"/>
                    <a:pt x="8140" y="5213"/>
                  </a:cubicBezTo>
                  <a:cubicBezTo>
                    <a:pt x="7711" y="4163"/>
                    <a:pt x="6607" y="3481"/>
                    <a:pt x="5494" y="3481"/>
                  </a:cubicBezTo>
                  <a:cubicBezTo>
                    <a:pt x="5307" y="3481"/>
                    <a:pt x="5119" y="3501"/>
                    <a:pt x="4935" y="3541"/>
                  </a:cubicBezTo>
                  <a:cubicBezTo>
                    <a:pt x="3624" y="3819"/>
                    <a:pt x="2705" y="5130"/>
                    <a:pt x="2760" y="6440"/>
                  </a:cubicBezTo>
                  <a:cubicBezTo>
                    <a:pt x="2570" y="6344"/>
                    <a:pt x="2366" y="6301"/>
                    <a:pt x="2161" y="6301"/>
                  </a:cubicBezTo>
                  <a:cubicBezTo>
                    <a:pt x="1464" y="6301"/>
                    <a:pt x="742" y="6797"/>
                    <a:pt x="419" y="7443"/>
                  </a:cubicBezTo>
                  <a:cubicBezTo>
                    <a:pt x="1" y="8279"/>
                    <a:pt x="56" y="9283"/>
                    <a:pt x="196" y="10203"/>
                  </a:cubicBezTo>
                  <a:cubicBezTo>
                    <a:pt x="1116" y="16781"/>
                    <a:pt x="5854" y="22691"/>
                    <a:pt x="12071" y="25060"/>
                  </a:cubicBezTo>
                  <a:cubicBezTo>
                    <a:pt x="12975" y="25400"/>
                    <a:pt x="14001" y="25660"/>
                    <a:pt x="14975" y="25660"/>
                  </a:cubicBezTo>
                  <a:cubicBezTo>
                    <a:pt x="15922" y="25660"/>
                    <a:pt x="16819" y="25414"/>
                    <a:pt x="17506" y="24754"/>
                  </a:cubicBezTo>
                  <a:lnTo>
                    <a:pt x="17506" y="24754"/>
                  </a:lnTo>
                  <a:lnTo>
                    <a:pt x="16252" y="26371"/>
                  </a:lnTo>
                  <a:cubicBezTo>
                    <a:pt x="19235" y="24503"/>
                    <a:pt x="21270" y="21381"/>
                    <a:pt x="22273" y="18036"/>
                  </a:cubicBezTo>
                  <a:cubicBezTo>
                    <a:pt x="23304" y="14719"/>
                    <a:pt x="23388" y="11179"/>
                    <a:pt x="23081" y="7638"/>
                  </a:cubicBezTo>
                  <a:cubicBezTo>
                    <a:pt x="22942" y="6022"/>
                    <a:pt x="22691" y="4265"/>
                    <a:pt x="21743" y="2872"/>
                  </a:cubicBezTo>
                  <a:cubicBezTo>
                    <a:pt x="20978" y="1746"/>
                    <a:pt x="19685" y="911"/>
                    <a:pt x="18393" y="911"/>
                  </a:cubicBezTo>
                  <a:cubicBezTo>
                    <a:pt x="18086" y="911"/>
                    <a:pt x="17778" y="958"/>
                    <a:pt x="17479" y="1060"/>
                  </a:cubicBezTo>
                  <a:cubicBezTo>
                    <a:pt x="16481" y="361"/>
                    <a:pt x="15254" y="0"/>
                    <a:pt x="14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6835879" y="2710625"/>
              <a:ext cx="52091" cy="433135"/>
            </a:xfrm>
            <a:custGeom>
              <a:avLst/>
              <a:gdLst/>
              <a:ahLst/>
              <a:cxnLst/>
              <a:rect l="l" t="t" r="r" b="b"/>
              <a:pathLst>
                <a:path w="2092" h="17395" extrusionOk="0">
                  <a:moveTo>
                    <a:pt x="781" y="1"/>
                  </a:moveTo>
                  <a:lnTo>
                    <a:pt x="781" y="1"/>
                  </a:lnTo>
                  <a:cubicBezTo>
                    <a:pt x="1478" y="2175"/>
                    <a:pt x="1785" y="4600"/>
                    <a:pt x="1673" y="7276"/>
                  </a:cubicBezTo>
                  <a:cubicBezTo>
                    <a:pt x="1534" y="10621"/>
                    <a:pt x="781" y="13938"/>
                    <a:pt x="29" y="17144"/>
                  </a:cubicBezTo>
                  <a:cubicBezTo>
                    <a:pt x="1" y="17283"/>
                    <a:pt x="84" y="17367"/>
                    <a:pt x="140" y="17395"/>
                  </a:cubicBezTo>
                  <a:lnTo>
                    <a:pt x="168" y="17395"/>
                  </a:lnTo>
                  <a:cubicBezTo>
                    <a:pt x="252" y="17395"/>
                    <a:pt x="307" y="17367"/>
                    <a:pt x="363" y="17255"/>
                  </a:cubicBezTo>
                  <a:cubicBezTo>
                    <a:pt x="1088" y="14050"/>
                    <a:pt x="1840" y="10705"/>
                    <a:pt x="1980" y="7332"/>
                  </a:cubicBezTo>
                  <a:cubicBezTo>
                    <a:pt x="2091" y="4684"/>
                    <a:pt x="1813" y="2314"/>
                    <a:pt x="1144" y="168"/>
                  </a:cubicBezTo>
                  <a:cubicBezTo>
                    <a:pt x="1004" y="112"/>
                    <a:pt x="921" y="84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6390269" y="2686348"/>
              <a:ext cx="385253" cy="637191"/>
            </a:xfrm>
            <a:custGeom>
              <a:avLst/>
              <a:gdLst/>
              <a:ahLst/>
              <a:cxnLst/>
              <a:rect l="l" t="t" r="r" b="b"/>
              <a:pathLst>
                <a:path w="15472" h="25590" extrusionOk="0">
                  <a:moveTo>
                    <a:pt x="7109" y="4990"/>
                  </a:moveTo>
                  <a:lnTo>
                    <a:pt x="7109" y="4990"/>
                  </a:lnTo>
                  <a:cubicBezTo>
                    <a:pt x="7109" y="4992"/>
                    <a:pt x="7109" y="4995"/>
                    <a:pt x="7110" y="4999"/>
                  </a:cubicBezTo>
                  <a:lnTo>
                    <a:pt x="7110" y="4999"/>
                  </a:lnTo>
                  <a:cubicBezTo>
                    <a:pt x="7109" y="4996"/>
                    <a:pt x="7109" y="4993"/>
                    <a:pt x="7109" y="4990"/>
                  </a:cubicBezTo>
                  <a:close/>
                  <a:moveTo>
                    <a:pt x="12349" y="0"/>
                  </a:moveTo>
                  <a:cubicBezTo>
                    <a:pt x="12266" y="0"/>
                    <a:pt x="12154" y="56"/>
                    <a:pt x="12043" y="56"/>
                  </a:cubicBezTo>
                  <a:cubicBezTo>
                    <a:pt x="12322" y="1366"/>
                    <a:pt x="12545" y="2732"/>
                    <a:pt x="12740" y="4042"/>
                  </a:cubicBezTo>
                  <a:cubicBezTo>
                    <a:pt x="13409" y="8167"/>
                    <a:pt x="14106" y="12405"/>
                    <a:pt x="14273" y="16669"/>
                  </a:cubicBezTo>
                  <a:cubicBezTo>
                    <a:pt x="14384" y="19234"/>
                    <a:pt x="14301" y="21826"/>
                    <a:pt x="14050" y="24391"/>
                  </a:cubicBezTo>
                  <a:cubicBezTo>
                    <a:pt x="14022" y="24363"/>
                    <a:pt x="13994" y="24307"/>
                    <a:pt x="13966" y="24252"/>
                  </a:cubicBezTo>
                  <a:lnTo>
                    <a:pt x="12628" y="15471"/>
                  </a:lnTo>
                  <a:cubicBezTo>
                    <a:pt x="11903" y="10704"/>
                    <a:pt x="11179" y="5770"/>
                    <a:pt x="9562" y="1087"/>
                  </a:cubicBezTo>
                  <a:cubicBezTo>
                    <a:pt x="9478" y="1171"/>
                    <a:pt x="9395" y="1227"/>
                    <a:pt x="9283" y="1310"/>
                  </a:cubicBezTo>
                  <a:cubicBezTo>
                    <a:pt x="10872" y="5910"/>
                    <a:pt x="11597" y="10788"/>
                    <a:pt x="12294" y="15527"/>
                  </a:cubicBezTo>
                  <a:lnTo>
                    <a:pt x="13464" y="23555"/>
                  </a:lnTo>
                  <a:cubicBezTo>
                    <a:pt x="9924" y="17701"/>
                    <a:pt x="7834" y="11094"/>
                    <a:pt x="7332" y="4265"/>
                  </a:cubicBezTo>
                  <a:cubicBezTo>
                    <a:pt x="7276" y="4544"/>
                    <a:pt x="7193" y="4850"/>
                    <a:pt x="7165" y="5129"/>
                  </a:cubicBezTo>
                  <a:cubicBezTo>
                    <a:pt x="7139" y="5079"/>
                    <a:pt x="7114" y="5028"/>
                    <a:pt x="7110" y="4999"/>
                  </a:cubicBezTo>
                  <a:lnTo>
                    <a:pt x="7110" y="4999"/>
                  </a:lnTo>
                  <a:cubicBezTo>
                    <a:pt x="7696" y="11853"/>
                    <a:pt x="9926" y="18456"/>
                    <a:pt x="13576" y="24307"/>
                  </a:cubicBezTo>
                  <a:cubicBezTo>
                    <a:pt x="10761" y="22077"/>
                    <a:pt x="8503" y="18676"/>
                    <a:pt x="6970" y="14495"/>
                  </a:cubicBezTo>
                  <a:cubicBezTo>
                    <a:pt x="5659" y="10927"/>
                    <a:pt x="5046" y="7164"/>
                    <a:pt x="4489" y="3429"/>
                  </a:cubicBezTo>
                  <a:cubicBezTo>
                    <a:pt x="4377" y="3429"/>
                    <a:pt x="4266" y="3457"/>
                    <a:pt x="4182" y="3457"/>
                  </a:cubicBezTo>
                  <a:cubicBezTo>
                    <a:pt x="4739" y="7192"/>
                    <a:pt x="5381" y="11011"/>
                    <a:pt x="6691" y="14607"/>
                  </a:cubicBezTo>
                  <a:cubicBezTo>
                    <a:pt x="8001" y="18314"/>
                    <a:pt x="9952" y="21408"/>
                    <a:pt x="12322" y="23638"/>
                  </a:cubicBezTo>
                  <a:cubicBezTo>
                    <a:pt x="9478" y="21464"/>
                    <a:pt x="7471" y="18732"/>
                    <a:pt x="6217" y="16502"/>
                  </a:cubicBezTo>
                  <a:cubicBezTo>
                    <a:pt x="4210" y="13018"/>
                    <a:pt x="2955" y="9199"/>
                    <a:pt x="1952" y="5547"/>
                  </a:cubicBezTo>
                  <a:cubicBezTo>
                    <a:pt x="1868" y="5826"/>
                    <a:pt x="1840" y="6077"/>
                    <a:pt x="1868" y="6356"/>
                  </a:cubicBezTo>
                  <a:lnTo>
                    <a:pt x="1840" y="6356"/>
                  </a:lnTo>
                  <a:cubicBezTo>
                    <a:pt x="2816" y="9812"/>
                    <a:pt x="4070" y="13352"/>
                    <a:pt x="5938" y="16669"/>
                  </a:cubicBezTo>
                  <a:cubicBezTo>
                    <a:pt x="7276" y="19011"/>
                    <a:pt x="9395" y="21938"/>
                    <a:pt x="12461" y="24168"/>
                  </a:cubicBezTo>
                  <a:cubicBezTo>
                    <a:pt x="11792" y="23806"/>
                    <a:pt x="11151" y="23415"/>
                    <a:pt x="10482" y="22969"/>
                  </a:cubicBezTo>
                  <a:cubicBezTo>
                    <a:pt x="4962" y="19318"/>
                    <a:pt x="1144" y="13101"/>
                    <a:pt x="279" y="6551"/>
                  </a:cubicBezTo>
                  <a:cubicBezTo>
                    <a:pt x="168" y="6634"/>
                    <a:pt x="56" y="6690"/>
                    <a:pt x="1" y="6774"/>
                  </a:cubicBezTo>
                  <a:cubicBezTo>
                    <a:pt x="921" y="13352"/>
                    <a:pt x="4767" y="19568"/>
                    <a:pt x="10315" y="23248"/>
                  </a:cubicBezTo>
                  <a:cubicBezTo>
                    <a:pt x="11457" y="24029"/>
                    <a:pt x="12600" y="24614"/>
                    <a:pt x="13743" y="25088"/>
                  </a:cubicBezTo>
                  <a:lnTo>
                    <a:pt x="13827" y="25450"/>
                  </a:lnTo>
                  <a:cubicBezTo>
                    <a:pt x="13827" y="25506"/>
                    <a:pt x="13883" y="25562"/>
                    <a:pt x="13938" y="25562"/>
                  </a:cubicBezTo>
                  <a:lnTo>
                    <a:pt x="13938" y="25590"/>
                  </a:lnTo>
                  <a:lnTo>
                    <a:pt x="14245" y="25590"/>
                  </a:lnTo>
                  <a:cubicBezTo>
                    <a:pt x="14245" y="25478"/>
                    <a:pt x="14273" y="25367"/>
                    <a:pt x="14273" y="25283"/>
                  </a:cubicBezTo>
                  <a:cubicBezTo>
                    <a:pt x="14412" y="25339"/>
                    <a:pt x="14579" y="25450"/>
                    <a:pt x="14719" y="25506"/>
                  </a:cubicBezTo>
                  <a:cubicBezTo>
                    <a:pt x="14970" y="25478"/>
                    <a:pt x="15221" y="25422"/>
                    <a:pt x="15471" y="25339"/>
                  </a:cubicBezTo>
                  <a:cubicBezTo>
                    <a:pt x="15193" y="25283"/>
                    <a:pt x="14830" y="25171"/>
                    <a:pt x="14440" y="25032"/>
                  </a:cubicBezTo>
                  <a:cubicBezTo>
                    <a:pt x="14412" y="25032"/>
                    <a:pt x="14412" y="25004"/>
                    <a:pt x="14384" y="25004"/>
                  </a:cubicBezTo>
                  <a:cubicBezTo>
                    <a:pt x="14384" y="24948"/>
                    <a:pt x="14384" y="24921"/>
                    <a:pt x="14329" y="24893"/>
                  </a:cubicBezTo>
                  <a:lnTo>
                    <a:pt x="14329" y="24865"/>
                  </a:lnTo>
                  <a:cubicBezTo>
                    <a:pt x="14607" y="22133"/>
                    <a:pt x="14691" y="19373"/>
                    <a:pt x="14579" y="16669"/>
                  </a:cubicBezTo>
                  <a:cubicBezTo>
                    <a:pt x="14412" y="12405"/>
                    <a:pt x="13715" y="8140"/>
                    <a:pt x="13046" y="4014"/>
                  </a:cubicBezTo>
                  <a:cubicBezTo>
                    <a:pt x="12851" y="2704"/>
                    <a:pt x="12628" y="1338"/>
                    <a:pt x="12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6763694" y="2691900"/>
              <a:ext cx="69446" cy="569861"/>
            </a:xfrm>
            <a:custGeom>
              <a:avLst/>
              <a:gdLst/>
              <a:ahLst/>
              <a:cxnLst/>
              <a:rect l="l" t="t" r="r" b="b"/>
              <a:pathLst>
                <a:path w="2789" h="22886" extrusionOk="0">
                  <a:moveTo>
                    <a:pt x="1" y="0"/>
                  </a:moveTo>
                  <a:cubicBezTo>
                    <a:pt x="2342" y="7303"/>
                    <a:pt x="2509" y="15248"/>
                    <a:pt x="447" y="22690"/>
                  </a:cubicBezTo>
                  <a:cubicBezTo>
                    <a:pt x="419" y="22746"/>
                    <a:pt x="502" y="22858"/>
                    <a:pt x="558" y="22886"/>
                  </a:cubicBezTo>
                  <a:lnTo>
                    <a:pt x="586" y="22886"/>
                  </a:lnTo>
                  <a:cubicBezTo>
                    <a:pt x="670" y="22886"/>
                    <a:pt x="725" y="22858"/>
                    <a:pt x="725" y="22774"/>
                  </a:cubicBezTo>
                  <a:cubicBezTo>
                    <a:pt x="2788" y="15387"/>
                    <a:pt x="2649" y="7443"/>
                    <a:pt x="363" y="139"/>
                  </a:cubicBezTo>
                  <a:cubicBezTo>
                    <a:pt x="251" y="56"/>
                    <a:pt x="112" y="2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6778958" y="3323514"/>
              <a:ext cx="11827" cy="11130"/>
            </a:xfrm>
            <a:custGeom>
              <a:avLst/>
              <a:gdLst/>
              <a:ahLst/>
              <a:cxnLst/>
              <a:rect l="l" t="t" r="r" b="b"/>
              <a:pathLst>
                <a:path w="475" h="447" extrusionOk="0">
                  <a:moveTo>
                    <a:pt x="335" y="1"/>
                  </a:moveTo>
                  <a:lnTo>
                    <a:pt x="1" y="447"/>
                  </a:lnTo>
                  <a:lnTo>
                    <a:pt x="29" y="447"/>
                  </a:lnTo>
                  <a:cubicBezTo>
                    <a:pt x="140" y="391"/>
                    <a:pt x="196" y="335"/>
                    <a:pt x="196" y="307"/>
                  </a:cubicBezTo>
                  <a:lnTo>
                    <a:pt x="196" y="251"/>
                  </a:lnTo>
                  <a:cubicBezTo>
                    <a:pt x="224" y="251"/>
                    <a:pt x="224" y="251"/>
                    <a:pt x="280" y="279"/>
                  </a:cubicBezTo>
                  <a:lnTo>
                    <a:pt x="308" y="279"/>
                  </a:lnTo>
                  <a:cubicBezTo>
                    <a:pt x="363" y="279"/>
                    <a:pt x="447" y="251"/>
                    <a:pt x="447" y="168"/>
                  </a:cubicBezTo>
                  <a:cubicBezTo>
                    <a:pt x="475" y="112"/>
                    <a:pt x="419" y="28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6368058" y="2684231"/>
              <a:ext cx="565728" cy="274896"/>
            </a:xfrm>
            <a:custGeom>
              <a:avLst/>
              <a:gdLst/>
              <a:ahLst/>
              <a:cxnLst/>
              <a:rect l="l" t="t" r="r" b="b"/>
              <a:pathLst>
                <a:path w="22720" h="11040" extrusionOk="0">
                  <a:moveTo>
                    <a:pt x="14031" y="1"/>
                  </a:moveTo>
                  <a:cubicBezTo>
                    <a:pt x="13204" y="1"/>
                    <a:pt x="12378" y="166"/>
                    <a:pt x="11625" y="503"/>
                  </a:cubicBezTo>
                  <a:cubicBezTo>
                    <a:pt x="9729" y="1339"/>
                    <a:pt x="8363" y="3207"/>
                    <a:pt x="8140" y="5214"/>
                  </a:cubicBezTo>
                  <a:cubicBezTo>
                    <a:pt x="7711" y="4164"/>
                    <a:pt x="6607" y="3482"/>
                    <a:pt x="5494" y="3482"/>
                  </a:cubicBezTo>
                  <a:cubicBezTo>
                    <a:pt x="5307" y="3482"/>
                    <a:pt x="5119" y="3501"/>
                    <a:pt x="4935" y="3542"/>
                  </a:cubicBezTo>
                  <a:cubicBezTo>
                    <a:pt x="3624" y="3820"/>
                    <a:pt x="2705" y="5158"/>
                    <a:pt x="2760" y="6441"/>
                  </a:cubicBezTo>
                  <a:cubicBezTo>
                    <a:pt x="2570" y="6345"/>
                    <a:pt x="2366" y="6302"/>
                    <a:pt x="2161" y="6302"/>
                  </a:cubicBezTo>
                  <a:cubicBezTo>
                    <a:pt x="1464" y="6302"/>
                    <a:pt x="742" y="6798"/>
                    <a:pt x="419" y="7444"/>
                  </a:cubicBezTo>
                  <a:cubicBezTo>
                    <a:pt x="1" y="8280"/>
                    <a:pt x="56" y="9284"/>
                    <a:pt x="196" y="10204"/>
                  </a:cubicBezTo>
                  <a:cubicBezTo>
                    <a:pt x="224" y="10483"/>
                    <a:pt x="279" y="10761"/>
                    <a:pt x="335" y="11040"/>
                  </a:cubicBezTo>
                  <a:cubicBezTo>
                    <a:pt x="475" y="10622"/>
                    <a:pt x="614" y="10204"/>
                    <a:pt x="837" y="9786"/>
                  </a:cubicBezTo>
                  <a:cubicBezTo>
                    <a:pt x="1433" y="8770"/>
                    <a:pt x="2553" y="8000"/>
                    <a:pt x="3686" y="8000"/>
                  </a:cubicBezTo>
                  <a:cubicBezTo>
                    <a:pt x="3984" y="8000"/>
                    <a:pt x="4282" y="8053"/>
                    <a:pt x="4572" y="8169"/>
                  </a:cubicBezTo>
                  <a:cubicBezTo>
                    <a:pt x="4935" y="7110"/>
                    <a:pt x="5966" y="6301"/>
                    <a:pt x="7081" y="6218"/>
                  </a:cubicBezTo>
                  <a:cubicBezTo>
                    <a:pt x="7123" y="6216"/>
                    <a:pt x="7164" y="6214"/>
                    <a:pt x="7206" y="6214"/>
                  </a:cubicBezTo>
                  <a:cubicBezTo>
                    <a:pt x="8279" y="6214"/>
                    <a:pt x="9328" y="6897"/>
                    <a:pt x="9757" y="7890"/>
                  </a:cubicBezTo>
                  <a:cubicBezTo>
                    <a:pt x="9813" y="6580"/>
                    <a:pt x="10175" y="5214"/>
                    <a:pt x="10984" y="4183"/>
                  </a:cubicBezTo>
                  <a:cubicBezTo>
                    <a:pt x="11763" y="3162"/>
                    <a:pt x="13008" y="2451"/>
                    <a:pt x="14295" y="2451"/>
                  </a:cubicBezTo>
                  <a:cubicBezTo>
                    <a:pt x="14344" y="2451"/>
                    <a:pt x="14392" y="2452"/>
                    <a:pt x="14440" y="2454"/>
                  </a:cubicBezTo>
                  <a:cubicBezTo>
                    <a:pt x="15750" y="2538"/>
                    <a:pt x="17060" y="3514"/>
                    <a:pt x="17283" y="4824"/>
                  </a:cubicBezTo>
                  <a:cubicBezTo>
                    <a:pt x="17811" y="4003"/>
                    <a:pt x="18791" y="3607"/>
                    <a:pt x="19772" y="3607"/>
                  </a:cubicBezTo>
                  <a:cubicBezTo>
                    <a:pt x="20190" y="3607"/>
                    <a:pt x="20608" y="3679"/>
                    <a:pt x="20991" y="3820"/>
                  </a:cubicBezTo>
                  <a:cubicBezTo>
                    <a:pt x="21660" y="4071"/>
                    <a:pt x="22245" y="4489"/>
                    <a:pt x="22719" y="5019"/>
                  </a:cubicBezTo>
                  <a:cubicBezTo>
                    <a:pt x="22524" y="4238"/>
                    <a:pt x="22245" y="3486"/>
                    <a:pt x="21799" y="2817"/>
                  </a:cubicBezTo>
                  <a:cubicBezTo>
                    <a:pt x="21038" y="1742"/>
                    <a:pt x="19736" y="901"/>
                    <a:pt x="18430" y="901"/>
                  </a:cubicBezTo>
                  <a:cubicBezTo>
                    <a:pt x="18111" y="901"/>
                    <a:pt x="17791" y="951"/>
                    <a:pt x="17479" y="1061"/>
                  </a:cubicBezTo>
                  <a:cubicBezTo>
                    <a:pt x="16481" y="362"/>
                    <a:pt x="15254" y="1"/>
                    <a:pt x="1403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6635285" y="2801510"/>
              <a:ext cx="408161" cy="595284"/>
            </a:xfrm>
            <a:custGeom>
              <a:avLst/>
              <a:gdLst/>
              <a:ahLst/>
              <a:cxnLst/>
              <a:rect l="l" t="t" r="r" b="b"/>
              <a:pathLst>
                <a:path w="16392" h="23907" extrusionOk="0">
                  <a:moveTo>
                    <a:pt x="11580" y="0"/>
                  </a:moveTo>
                  <a:cubicBezTo>
                    <a:pt x="11405" y="0"/>
                    <a:pt x="11230" y="38"/>
                    <a:pt x="11067" y="114"/>
                  </a:cubicBezTo>
                  <a:cubicBezTo>
                    <a:pt x="10315" y="504"/>
                    <a:pt x="10175" y="1480"/>
                    <a:pt x="10175" y="2316"/>
                  </a:cubicBezTo>
                  <a:cubicBezTo>
                    <a:pt x="10121" y="1776"/>
                    <a:pt x="9597" y="1367"/>
                    <a:pt x="9057" y="1367"/>
                  </a:cubicBezTo>
                  <a:cubicBezTo>
                    <a:pt x="9040" y="1367"/>
                    <a:pt x="9022" y="1367"/>
                    <a:pt x="9004" y="1368"/>
                  </a:cubicBezTo>
                  <a:cubicBezTo>
                    <a:pt x="8475" y="1368"/>
                    <a:pt x="8001" y="1758"/>
                    <a:pt x="7666" y="2204"/>
                  </a:cubicBezTo>
                  <a:cubicBezTo>
                    <a:pt x="7360" y="2678"/>
                    <a:pt x="7220" y="3208"/>
                    <a:pt x="7109" y="3738"/>
                  </a:cubicBezTo>
                  <a:cubicBezTo>
                    <a:pt x="6440" y="7055"/>
                    <a:pt x="6691" y="10539"/>
                    <a:pt x="5492" y="13689"/>
                  </a:cubicBezTo>
                  <a:cubicBezTo>
                    <a:pt x="5074" y="14804"/>
                    <a:pt x="4433" y="15808"/>
                    <a:pt x="3680" y="16672"/>
                  </a:cubicBezTo>
                  <a:cubicBezTo>
                    <a:pt x="2565" y="18038"/>
                    <a:pt x="1" y="19097"/>
                    <a:pt x="1450" y="21104"/>
                  </a:cubicBezTo>
                  <a:cubicBezTo>
                    <a:pt x="2593" y="22693"/>
                    <a:pt x="4656" y="23752"/>
                    <a:pt x="6607" y="23891"/>
                  </a:cubicBezTo>
                  <a:cubicBezTo>
                    <a:pt x="6763" y="23902"/>
                    <a:pt x="6918" y="23907"/>
                    <a:pt x="7073" y="23907"/>
                  </a:cubicBezTo>
                  <a:cubicBezTo>
                    <a:pt x="9833" y="23907"/>
                    <a:pt x="12466" y="22287"/>
                    <a:pt x="14050" y="20017"/>
                  </a:cubicBezTo>
                  <a:cubicBezTo>
                    <a:pt x="15750" y="17619"/>
                    <a:pt x="16391" y="14609"/>
                    <a:pt x="16363" y="11682"/>
                  </a:cubicBezTo>
                  <a:cubicBezTo>
                    <a:pt x="16363" y="8783"/>
                    <a:pt x="15694" y="5912"/>
                    <a:pt x="15053" y="3041"/>
                  </a:cubicBezTo>
                  <a:cubicBezTo>
                    <a:pt x="14914" y="2427"/>
                    <a:pt x="14747" y="1731"/>
                    <a:pt x="14273" y="1312"/>
                  </a:cubicBezTo>
                  <a:cubicBezTo>
                    <a:pt x="14057" y="1133"/>
                    <a:pt x="13769" y="1040"/>
                    <a:pt x="13491" y="1040"/>
                  </a:cubicBezTo>
                  <a:cubicBezTo>
                    <a:pt x="13122" y="1040"/>
                    <a:pt x="12771" y="1202"/>
                    <a:pt x="12628" y="1535"/>
                  </a:cubicBezTo>
                  <a:cubicBezTo>
                    <a:pt x="12795" y="1117"/>
                    <a:pt x="12684" y="616"/>
                    <a:pt x="12349" y="281"/>
                  </a:cubicBezTo>
                  <a:cubicBezTo>
                    <a:pt x="12128" y="94"/>
                    <a:pt x="11854" y="0"/>
                    <a:pt x="11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6726917" y="2827630"/>
              <a:ext cx="265857" cy="551435"/>
            </a:xfrm>
            <a:custGeom>
              <a:avLst/>
              <a:gdLst/>
              <a:ahLst/>
              <a:cxnLst/>
              <a:rect l="l" t="t" r="r" b="b"/>
              <a:pathLst>
                <a:path w="10677" h="22146" extrusionOk="0">
                  <a:moveTo>
                    <a:pt x="9792" y="0"/>
                  </a:moveTo>
                  <a:cubicBezTo>
                    <a:pt x="9760" y="0"/>
                    <a:pt x="9729" y="3"/>
                    <a:pt x="9701" y="13"/>
                  </a:cubicBezTo>
                  <a:cubicBezTo>
                    <a:pt x="10119" y="2493"/>
                    <a:pt x="10398" y="5030"/>
                    <a:pt x="10342" y="7567"/>
                  </a:cubicBezTo>
                  <a:cubicBezTo>
                    <a:pt x="10203" y="10912"/>
                    <a:pt x="9394" y="13811"/>
                    <a:pt x="7945" y="16152"/>
                  </a:cubicBezTo>
                  <a:cubicBezTo>
                    <a:pt x="6161" y="18968"/>
                    <a:pt x="3234" y="21086"/>
                    <a:pt x="0" y="21978"/>
                  </a:cubicBezTo>
                  <a:cubicBezTo>
                    <a:pt x="140" y="22034"/>
                    <a:pt x="223" y="22118"/>
                    <a:pt x="363" y="22146"/>
                  </a:cubicBezTo>
                  <a:cubicBezTo>
                    <a:pt x="3568" y="21198"/>
                    <a:pt x="6439" y="19079"/>
                    <a:pt x="8168" y="16292"/>
                  </a:cubicBezTo>
                  <a:cubicBezTo>
                    <a:pt x="9673" y="13922"/>
                    <a:pt x="10481" y="10968"/>
                    <a:pt x="10621" y="7567"/>
                  </a:cubicBezTo>
                  <a:cubicBezTo>
                    <a:pt x="10676" y="5030"/>
                    <a:pt x="10398" y="2493"/>
                    <a:pt x="9980" y="13"/>
                  </a:cubicBezTo>
                  <a:cubicBezTo>
                    <a:pt x="9924" y="13"/>
                    <a:pt x="9856" y="0"/>
                    <a:pt x="9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6713720" y="2800863"/>
              <a:ext cx="216580" cy="570559"/>
            </a:xfrm>
            <a:custGeom>
              <a:avLst/>
              <a:gdLst/>
              <a:ahLst/>
              <a:cxnLst/>
              <a:rect l="l" t="t" r="r" b="b"/>
              <a:pathLst>
                <a:path w="8698" h="22914" extrusionOk="0">
                  <a:moveTo>
                    <a:pt x="8280" y="0"/>
                  </a:moveTo>
                  <a:cubicBezTo>
                    <a:pt x="8391" y="3987"/>
                    <a:pt x="8224" y="8865"/>
                    <a:pt x="6635" y="13353"/>
                  </a:cubicBezTo>
                  <a:cubicBezTo>
                    <a:pt x="5297" y="17339"/>
                    <a:pt x="2928" y="20600"/>
                    <a:pt x="1" y="22719"/>
                  </a:cubicBezTo>
                  <a:cubicBezTo>
                    <a:pt x="56" y="22802"/>
                    <a:pt x="168" y="22830"/>
                    <a:pt x="279" y="22914"/>
                  </a:cubicBezTo>
                  <a:cubicBezTo>
                    <a:pt x="3206" y="20740"/>
                    <a:pt x="5576" y="17478"/>
                    <a:pt x="6969" y="13492"/>
                  </a:cubicBezTo>
                  <a:cubicBezTo>
                    <a:pt x="8530" y="8976"/>
                    <a:pt x="8698" y="4042"/>
                    <a:pt x="8642" y="56"/>
                  </a:cubicBezTo>
                  <a:cubicBezTo>
                    <a:pt x="8475" y="0"/>
                    <a:pt x="8363" y="0"/>
                    <a:pt x="8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6687351" y="2835573"/>
              <a:ext cx="175620" cy="515729"/>
            </a:xfrm>
            <a:custGeom>
              <a:avLst/>
              <a:gdLst/>
              <a:ahLst/>
              <a:cxnLst/>
              <a:rect l="l" t="t" r="r" b="b"/>
              <a:pathLst>
                <a:path w="7053" h="20712" extrusionOk="0">
                  <a:moveTo>
                    <a:pt x="6941" y="0"/>
                  </a:moveTo>
                  <a:cubicBezTo>
                    <a:pt x="6830" y="0"/>
                    <a:pt x="6774" y="28"/>
                    <a:pt x="6663" y="28"/>
                  </a:cubicBezTo>
                  <a:cubicBezTo>
                    <a:pt x="6774" y="4154"/>
                    <a:pt x="6356" y="7777"/>
                    <a:pt x="5380" y="11067"/>
                  </a:cubicBezTo>
                  <a:cubicBezTo>
                    <a:pt x="4265" y="14774"/>
                    <a:pt x="2425" y="18036"/>
                    <a:pt x="0" y="20489"/>
                  </a:cubicBezTo>
                  <a:lnTo>
                    <a:pt x="223" y="20712"/>
                  </a:lnTo>
                  <a:cubicBezTo>
                    <a:pt x="2648" y="18203"/>
                    <a:pt x="4544" y="14913"/>
                    <a:pt x="5659" y="11150"/>
                  </a:cubicBezTo>
                  <a:cubicBezTo>
                    <a:pt x="6635" y="7833"/>
                    <a:pt x="7053" y="4182"/>
                    <a:pt x="6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6293806" y="2931339"/>
              <a:ext cx="541401" cy="488762"/>
            </a:xfrm>
            <a:custGeom>
              <a:avLst/>
              <a:gdLst/>
              <a:ahLst/>
              <a:cxnLst/>
              <a:rect l="l" t="t" r="r" b="b"/>
              <a:pathLst>
                <a:path w="21743" h="19629" extrusionOk="0">
                  <a:moveTo>
                    <a:pt x="3234" y="1"/>
                  </a:moveTo>
                  <a:cubicBezTo>
                    <a:pt x="2119" y="1"/>
                    <a:pt x="1004" y="670"/>
                    <a:pt x="502" y="1701"/>
                  </a:cubicBezTo>
                  <a:cubicBezTo>
                    <a:pt x="0" y="2789"/>
                    <a:pt x="167" y="4043"/>
                    <a:pt x="474" y="5186"/>
                  </a:cubicBezTo>
                  <a:cubicBezTo>
                    <a:pt x="1422" y="8921"/>
                    <a:pt x="3512" y="12322"/>
                    <a:pt x="6411" y="14886"/>
                  </a:cubicBezTo>
                  <a:cubicBezTo>
                    <a:pt x="9283" y="17423"/>
                    <a:pt x="12906" y="19068"/>
                    <a:pt x="16753" y="19542"/>
                  </a:cubicBezTo>
                  <a:cubicBezTo>
                    <a:pt x="17205" y="19595"/>
                    <a:pt x="17664" y="19629"/>
                    <a:pt x="18116" y="19629"/>
                  </a:cubicBezTo>
                  <a:cubicBezTo>
                    <a:pt x="18613" y="19629"/>
                    <a:pt x="19102" y="19588"/>
                    <a:pt x="19568" y="19486"/>
                  </a:cubicBezTo>
                  <a:cubicBezTo>
                    <a:pt x="20377" y="19291"/>
                    <a:pt x="21743" y="18845"/>
                    <a:pt x="20516" y="18176"/>
                  </a:cubicBezTo>
                  <a:cubicBezTo>
                    <a:pt x="18788" y="17256"/>
                    <a:pt x="17422" y="16169"/>
                    <a:pt x="16419" y="14413"/>
                  </a:cubicBezTo>
                  <a:cubicBezTo>
                    <a:pt x="15331" y="12517"/>
                    <a:pt x="14885" y="10287"/>
                    <a:pt x="14774" y="8085"/>
                  </a:cubicBezTo>
                  <a:cubicBezTo>
                    <a:pt x="14718" y="7221"/>
                    <a:pt x="14718" y="6301"/>
                    <a:pt x="14495" y="5465"/>
                  </a:cubicBezTo>
                  <a:cubicBezTo>
                    <a:pt x="14244" y="4628"/>
                    <a:pt x="13687" y="3820"/>
                    <a:pt x="12851" y="3513"/>
                  </a:cubicBezTo>
                  <a:cubicBezTo>
                    <a:pt x="12665" y="3445"/>
                    <a:pt x="12467" y="3413"/>
                    <a:pt x="12269" y="3413"/>
                  </a:cubicBezTo>
                  <a:cubicBezTo>
                    <a:pt x="11573" y="3413"/>
                    <a:pt x="10871" y="3810"/>
                    <a:pt x="10676" y="4461"/>
                  </a:cubicBezTo>
                  <a:cubicBezTo>
                    <a:pt x="10453" y="3736"/>
                    <a:pt x="10202" y="2956"/>
                    <a:pt x="9756" y="2287"/>
                  </a:cubicBezTo>
                  <a:cubicBezTo>
                    <a:pt x="9338" y="1646"/>
                    <a:pt x="8697" y="1088"/>
                    <a:pt x="7944" y="893"/>
                  </a:cubicBezTo>
                  <a:cubicBezTo>
                    <a:pt x="7805" y="863"/>
                    <a:pt x="7661" y="848"/>
                    <a:pt x="7518" y="848"/>
                  </a:cubicBezTo>
                  <a:cubicBezTo>
                    <a:pt x="6861" y="848"/>
                    <a:pt x="6207" y="1157"/>
                    <a:pt x="5910" y="1729"/>
                  </a:cubicBezTo>
                  <a:cubicBezTo>
                    <a:pt x="5464" y="726"/>
                    <a:pt x="4376" y="1"/>
                    <a:pt x="3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6484665" y="2952877"/>
              <a:ext cx="322081" cy="460899"/>
            </a:xfrm>
            <a:custGeom>
              <a:avLst/>
              <a:gdLst/>
              <a:ahLst/>
              <a:cxnLst/>
              <a:rect l="l" t="t" r="r" b="b"/>
              <a:pathLst>
                <a:path w="12935" h="18510" extrusionOk="0">
                  <a:moveTo>
                    <a:pt x="1" y="0"/>
                  </a:moveTo>
                  <a:cubicBezTo>
                    <a:pt x="196" y="2620"/>
                    <a:pt x="475" y="5269"/>
                    <a:pt x="1199" y="7833"/>
                  </a:cubicBezTo>
                  <a:cubicBezTo>
                    <a:pt x="2175" y="11234"/>
                    <a:pt x="3820" y="13938"/>
                    <a:pt x="6022" y="15722"/>
                  </a:cubicBezTo>
                  <a:cubicBezTo>
                    <a:pt x="6774" y="16335"/>
                    <a:pt x="7611" y="16865"/>
                    <a:pt x="8558" y="17311"/>
                  </a:cubicBezTo>
                  <a:cubicBezTo>
                    <a:pt x="9757" y="17812"/>
                    <a:pt x="11011" y="18203"/>
                    <a:pt x="12266" y="18509"/>
                  </a:cubicBezTo>
                  <a:cubicBezTo>
                    <a:pt x="12517" y="18426"/>
                    <a:pt x="12712" y="18370"/>
                    <a:pt x="12935" y="18258"/>
                  </a:cubicBezTo>
                  <a:cubicBezTo>
                    <a:pt x="9646" y="17143"/>
                    <a:pt x="6914" y="14774"/>
                    <a:pt x="5715" y="11847"/>
                  </a:cubicBezTo>
                  <a:cubicBezTo>
                    <a:pt x="4489" y="8920"/>
                    <a:pt x="4684" y="5575"/>
                    <a:pt x="4963" y="2565"/>
                  </a:cubicBezTo>
                  <a:cubicBezTo>
                    <a:pt x="4879" y="2537"/>
                    <a:pt x="4795" y="2537"/>
                    <a:pt x="4684" y="2537"/>
                  </a:cubicBezTo>
                  <a:cubicBezTo>
                    <a:pt x="4433" y="5575"/>
                    <a:pt x="4210" y="8948"/>
                    <a:pt x="5464" y="11959"/>
                  </a:cubicBezTo>
                  <a:cubicBezTo>
                    <a:pt x="6607" y="14718"/>
                    <a:pt x="9032" y="16976"/>
                    <a:pt x="11987" y="18203"/>
                  </a:cubicBezTo>
                  <a:cubicBezTo>
                    <a:pt x="9646" y="17645"/>
                    <a:pt x="7722" y="16725"/>
                    <a:pt x="6189" y="15471"/>
                  </a:cubicBezTo>
                  <a:cubicBezTo>
                    <a:pt x="4071" y="13743"/>
                    <a:pt x="2426" y="11039"/>
                    <a:pt x="1506" y="7749"/>
                  </a:cubicBezTo>
                  <a:cubicBezTo>
                    <a:pt x="753" y="5241"/>
                    <a:pt x="475" y="2620"/>
                    <a:pt x="279" y="28"/>
                  </a:cubicBezTo>
                  <a:cubicBezTo>
                    <a:pt x="168" y="0"/>
                    <a:pt x="11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6362506" y="2932036"/>
              <a:ext cx="424122" cy="485201"/>
            </a:xfrm>
            <a:custGeom>
              <a:avLst/>
              <a:gdLst/>
              <a:ahLst/>
              <a:cxnLst/>
              <a:rect l="l" t="t" r="r" b="b"/>
              <a:pathLst>
                <a:path w="17033" h="19486" extrusionOk="0">
                  <a:moveTo>
                    <a:pt x="335" y="1"/>
                  </a:moveTo>
                  <a:cubicBezTo>
                    <a:pt x="224" y="1"/>
                    <a:pt x="168" y="1"/>
                    <a:pt x="56" y="29"/>
                  </a:cubicBezTo>
                  <a:cubicBezTo>
                    <a:pt x="1" y="4712"/>
                    <a:pt x="1952" y="9506"/>
                    <a:pt x="5436" y="13130"/>
                  </a:cubicBezTo>
                  <a:cubicBezTo>
                    <a:pt x="8308" y="16141"/>
                    <a:pt x="12182" y="18343"/>
                    <a:pt x="16559" y="19486"/>
                  </a:cubicBezTo>
                  <a:cubicBezTo>
                    <a:pt x="16642" y="19486"/>
                    <a:pt x="16754" y="19430"/>
                    <a:pt x="16809" y="19430"/>
                  </a:cubicBezTo>
                  <a:cubicBezTo>
                    <a:pt x="16893" y="19430"/>
                    <a:pt x="16949" y="19402"/>
                    <a:pt x="17033" y="19374"/>
                  </a:cubicBezTo>
                  <a:cubicBezTo>
                    <a:pt x="15750" y="19068"/>
                    <a:pt x="14524" y="18677"/>
                    <a:pt x="13464" y="18148"/>
                  </a:cubicBezTo>
                  <a:cubicBezTo>
                    <a:pt x="10426" y="16949"/>
                    <a:pt x="7750" y="15165"/>
                    <a:pt x="5631" y="12963"/>
                  </a:cubicBezTo>
                  <a:cubicBezTo>
                    <a:pt x="2175" y="9367"/>
                    <a:pt x="279" y="4628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6297268" y="2932036"/>
              <a:ext cx="361648" cy="177711"/>
            </a:xfrm>
            <a:custGeom>
              <a:avLst/>
              <a:gdLst/>
              <a:ahLst/>
              <a:cxnLst/>
              <a:rect l="l" t="t" r="r" b="b"/>
              <a:pathLst>
                <a:path w="14524" h="7137" extrusionOk="0">
                  <a:moveTo>
                    <a:pt x="3067" y="1"/>
                  </a:moveTo>
                  <a:cubicBezTo>
                    <a:pt x="1952" y="1"/>
                    <a:pt x="837" y="670"/>
                    <a:pt x="335" y="1701"/>
                  </a:cubicBezTo>
                  <a:cubicBezTo>
                    <a:pt x="56" y="2315"/>
                    <a:pt x="0" y="2956"/>
                    <a:pt x="28" y="3625"/>
                  </a:cubicBezTo>
                  <a:cubicBezTo>
                    <a:pt x="840" y="2948"/>
                    <a:pt x="1835" y="2508"/>
                    <a:pt x="2887" y="2508"/>
                  </a:cubicBezTo>
                  <a:cubicBezTo>
                    <a:pt x="2919" y="2508"/>
                    <a:pt x="2951" y="2509"/>
                    <a:pt x="2983" y="2510"/>
                  </a:cubicBezTo>
                  <a:cubicBezTo>
                    <a:pt x="4070" y="2538"/>
                    <a:pt x="5157" y="3151"/>
                    <a:pt x="5659" y="4071"/>
                  </a:cubicBezTo>
                  <a:cubicBezTo>
                    <a:pt x="6093" y="3453"/>
                    <a:pt x="6828" y="3099"/>
                    <a:pt x="7539" y="3099"/>
                  </a:cubicBezTo>
                  <a:cubicBezTo>
                    <a:pt x="7695" y="3099"/>
                    <a:pt x="7850" y="3116"/>
                    <a:pt x="8001" y="3151"/>
                  </a:cubicBezTo>
                  <a:cubicBezTo>
                    <a:pt x="8893" y="3290"/>
                    <a:pt x="9617" y="3903"/>
                    <a:pt x="10063" y="4628"/>
                  </a:cubicBezTo>
                  <a:cubicBezTo>
                    <a:pt x="10509" y="5409"/>
                    <a:pt x="10705" y="6273"/>
                    <a:pt x="10705" y="7137"/>
                  </a:cubicBezTo>
                  <a:cubicBezTo>
                    <a:pt x="10872" y="6691"/>
                    <a:pt x="11011" y="6217"/>
                    <a:pt x="11318" y="5827"/>
                  </a:cubicBezTo>
                  <a:cubicBezTo>
                    <a:pt x="11585" y="5453"/>
                    <a:pt x="12005" y="5156"/>
                    <a:pt x="12481" y="5156"/>
                  </a:cubicBezTo>
                  <a:cubicBezTo>
                    <a:pt x="12502" y="5156"/>
                    <a:pt x="12523" y="5157"/>
                    <a:pt x="12544" y="5158"/>
                  </a:cubicBezTo>
                  <a:cubicBezTo>
                    <a:pt x="13046" y="5158"/>
                    <a:pt x="13520" y="5548"/>
                    <a:pt x="13854" y="5938"/>
                  </a:cubicBezTo>
                  <a:cubicBezTo>
                    <a:pt x="14105" y="6161"/>
                    <a:pt x="14300" y="6412"/>
                    <a:pt x="14523" y="6691"/>
                  </a:cubicBezTo>
                  <a:cubicBezTo>
                    <a:pt x="14496" y="6273"/>
                    <a:pt x="14412" y="5855"/>
                    <a:pt x="14300" y="5464"/>
                  </a:cubicBezTo>
                  <a:cubicBezTo>
                    <a:pt x="14077" y="4628"/>
                    <a:pt x="13520" y="3848"/>
                    <a:pt x="12684" y="3513"/>
                  </a:cubicBezTo>
                  <a:cubicBezTo>
                    <a:pt x="12498" y="3445"/>
                    <a:pt x="12300" y="3413"/>
                    <a:pt x="12102" y="3413"/>
                  </a:cubicBezTo>
                  <a:cubicBezTo>
                    <a:pt x="11406" y="3413"/>
                    <a:pt x="10705" y="3810"/>
                    <a:pt x="10509" y="4461"/>
                  </a:cubicBezTo>
                  <a:cubicBezTo>
                    <a:pt x="10259" y="3736"/>
                    <a:pt x="10036" y="2956"/>
                    <a:pt x="9562" y="2315"/>
                  </a:cubicBezTo>
                  <a:cubicBezTo>
                    <a:pt x="9144" y="1646"/>
                    <a:pt x="8530" y="1088"/>
                    <a:pt x="7750" y="921"/>
                  </a:cubicBezTo>
                  <a:cubicBezTo>
                    <a:pt x="7607" y="884"/>
                    <a:pt x="7458" y="866"/>
                    <a:pt x="7308" y="866"/>
                  </a:cubicBezTo>
                  <a:cubicBezTo>
                    <a:pt x="6669" y="866"/>
                    <a:pt x="6014" y="1192"/>
                    <a:pt x="5743" y="1757"/>
                  </a:cubicBezTo>
                  <a:cubicBezTo>
                    <a:pt x="5297" y="726"/>
                    <a:pt x="4210" y="1"/>
                    <a:pt x="306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6888643" y="2920233"/>
              <a:ext cx="2092" cy="4905"/>
            </a:xfrm>
            <a:custGeom>
              <a:avLst/>
              <a:gdLst/>
              <a:ahLst/>
              <a:cxnLst/>
              <a:rect l="l" t="t" r="r" b="b"/>
              <a:pathLst>
                <a:path w="84" h="197" extrusionOk="0">
                  <a:moveTo>
                    <a:pt x="0" y="1"/>
                  </a:moveTo>
                  <a:cubicBezTo>
                    <a:pt x="0" y="57"/>
                    <a:pt x="0" y="140"/>
                    <a:pt x="56" y="196"/>
                  </a:cubicBezTo>
                  <a:cubicBezTo>
                    <a:pt x="84" y="85"/>
                    <a:pt x="56" y="2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6801866" y="2801535"/>
              <a:ext cx="213119" cy="169395"/>
            </a:xfrm>
            <a:custGeom>
              <a:avLst/>
              <a:gdLst/>
              <a:ahLst/>
              <a:cxnLst/>
              <a:rect l="l" t="t" r="r" b="b"/>
              <a:pathLst>
                <a:path w="8559" h="6803" extrusionOk="0">
                  <a:moveTo>
                    <a:pt x="4879" y="1"/>
                  </a:moveTo>
                  <a:cubicBezTo>
                    <a:pt x="4708" y="1"/>
                    <a:pt x="4536" y="39"/>
                    <a:pt x="4377" y="113"/>
                  </a:cubicBezTo>
                  <a:cubicBezTo>
                    <a:pt x="3625" y="503"/>
                    <a:pt x="3485" y="1479"/>
                    <a:pt x="3485" y="2315"/>
                  </a:cubicBezTo>
                  <a:cubicBezTo>
                    <a:pt x="3457" y="1757"/>
                    <a:pt x="2872" y="1367"/>
                    <a:pt x="2314" y="1367"/>
                  </a:cubicBezTo>
                  <a:cubicBezTo>
                    <a:pt x="1757" y="1423"/>
                    <a:pt x="1255" y="1757"/>
                    <a:pt x="976" y="2203"/>
                  </a:cubicBezTo>
                  <a:cubicBezTo>
                    <a:pt x="670" y="2677"/>
                    <a:pt x="530" y="3235"/>
                    <a:pt x="419" y="3737"/>
                  </a:cubicBezTo>
                  <a:cubicBezTo>
                    <a:pt x="224" y="4768"/>
                    <a:pt x="112" y="5772"/>
                    <a:pt x="1" y="6803"/>
                  </a:cubicBezTo>
                  <a:cubicBezTo>
                    <a:pt x="419" y="6190"/>
                    <a:pt x="893" y="5632"/>
                    <a:pt x="1367" y="5075"/>
                  </a:cubicBezTo>
                  <a:cubicBezTo>
                    <a:pt x="1673" y="4712"/>
                    <a:pt x="2064" y="4350"/>
                    <a:pt x="2510" y="4266"/>
                  </a:cubicBezTo>
                  <a:cubicBezTo>
                    <a:pt x="2554" y="4260"/>
                    <a:pt x="2599" y="4257"/>
                    <a:pt x="2645" y="4257"/>
                  </a:cubicBezTo>
                  <a:cubicBezTo>
                    <a:pt x="3002" y="4257"/>
                    <a:pt x="3386" y="4447"/>
                    <a:pt x="3485" y="4768"/>
                  </a:cubicBezTo>
                  <a:cubicBezTo>
                    <a:pt x="3457" y="4210"/>
                    <a:pt x="3931" y="3597"/>
                    <a:pt x="4489" y="3569"/>
                  </a:cubicBezTo>
                  <a:cubicBezTo>
                    <a:pt x="4503" y="3569"/>
                    <a:pt x="4518" y="3568"/>
                    <a:pt x="4533" y="3568"/>
                  </a:cubicBezTo>
                  <a:cubicBezTo>
                    <a:pt x="5183" y="3568"/>
                    <a:pt x="5742" y="4169"/>
                    <a:pt x="5687" y="4824"/>
                  </a:cubicBezTo>
                  <a:cubicBezTo>
                    <a:pt x="5966" y="4266"/>
                    <a:pt x="6551" y="3960"/>
                    <a:pt x="7137" y="3820"/>
                  </a:cubicBezTo>
                  <a:cubicBezTo>
                    <a:pt x="7406" y="3760"/>
                    <a:pt x="7659" y="3733"/>
                    <a:pt x="7908" y="3733"/>
                  </a:cubicBezTo>
                  <a:cubicBezTo>
                    <a:pt x="8125" y="3733"/>
                    <a:pt x="8339" y="3754"/>
                    <a:pt x="8558" y="3792"/>
                  </a:cubicBezTo>
                  <a:cubicBezTo>
                    <a:pt x="8475" y="3541"/>
                    <a:pt x="8447" y="3291"/>
                    <a:pt x="8363" y="3040"/>
                  </a:cubicBezTo>
                  <a:cubicBezTo>
                    <a:pt x="8224" y="2426"/>
                    <a:pt x="8057" y="1730"/>
                    <a:pt x="7583" y="1311"/>
                  </a:cubicBezTo>
                  <a:cubicBezTo>
                    <a:pt x="7365" y="1130"/>
                    <a:pt x="7064" y="1033"/>
                    <a:pt x="6776" y="1033"/>
                  </a:cubicBezTo>
                  <a:cubicBezTo>
                    <a:pt x="6425" y="1033"/>
                    <a:pt x="6095" y="1178"/>
                    <a:pt x="5963" y="1494"/>
                  </a:cubicBezTo>
                  <a:lnTo>
                    <a:pt x="5963" y="1494"/>
                  </a:lnTo>
                  <a:cubicBezTo>
                    <a:pt x="6093" y="1088"/>
                    <a:pt x="5976" y="598"/>
                    <a:pt x="5659" y="308"/>
                  </a:cubicBezTo>
                  <a:cubicBezTo>
                    <a:pt x="5435" y="101"/>
                    <a:pt x="5157" y="1"/>
                    <a:pt x="4879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6357650" y="3069484"/>
              <a:ext cx="123579" cy="158912"/>
            </a:xfrm>
            <a:custGeom>
              <a:avLst/>
              <a:gdLst/>
              <a:ahLst/>
              <a:cxnLst/>
              <a:rect l="l" t="t" r="r" b="b"/>
              <a:pathLst>
                <a:path w="4963" h="6382" extrusionOk="0">
                  <a:moveTo>
                    <a:pt x="1378" y="1"/>
                  </a:moveTo>
                  <a:cubicBezTo>
                    <a:pt x="1284" y="1"/>
                    <a:pt x="1187" y="10"/>
                    <a:pt x="1088" y="28"/>
                  </a:cubicBezTo>
                  <a:cubicBezTo>
                    <a:pt x="614" y="84"/>
                    <a:pt x="251" y="335"/>
                    <a:pt x="168" y="836"/>
                  </a:cubicBezTo>
                  <a:cubicBezTo>
                    <a:pt x="1" y="2035"/>
                    <a:pt x="530" y="3485"/>
                    <a:pt x="1199" y="4488"/>
                  </a:cubicBezTo>
                  <a:cubicBezTo>
                    <a:pt x="1673" y="5101"/>
                    <a:pt x="2203" y="5631"/>
                    <a:pt x="2844" y="6021"/>
                  </a:cubicBezTo>
                  <a:cubicBezTo>
                    <a:pt x="3156" y="6212"/>
                    <a:pt x="3565" y="6381"/>
                    <a:pt x="3944" y="6381"/>
                  </a:cubicBezTo>
                  <a:cubicBezTo>
                    <a:pt x="4174" y="6381"/>
                    <a:pt x="4393" y="6319"/>
                    <a:pt x="4572" y="6161"/>
                  </a:cubicBezTo>
                  <a:cubicBezTo>
                    <a:pt x="4962" y="5798"/>
                    <a:pt x="4962" y="5213"/>
                    <a:pt x="4879" y="4683"/>
                  </a:cubicBezTo>
                  <a:cubicBezTo>
                    <a:pt x="4656" y="3262"/>
                    <a:pt x="3987" y="1896"/>
                    <a:pt x="2927" y="836"/>
                  </a:cubicBezTo>
                  <a:cubicBezTo>
                    <a:pt x="2516" y="377"/>
                    <a:pt x="2000" y="1"/>
                    <a:pt x="1378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6964289" y="3024365"/>
              <a:ext cx="68052" cy="233935"/>
            </a:xfrm>
            <a:custGeom>
              <a:avLst/>
              <a:gdLst/>
              <a:ahLst/>
              <a:cxnLst/>
              <a:rect l="l" t="t" r="r" b="b"/>
              <a:pathLst>
                <a:path w="2733" h="9395" fill="none" extrusionOk="0">
                  <a:moveTo>
                    <a:pt x="2203" y="0"/>
                  </a:moveTo>
                  <a:cubicBezTo>
                    <a:pt x="2732" y="3262"/>
                    <a:pt x="1924" y="6718"/>
                    <a:pt x="1" y="9394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6913617" y="3302000"/>
              <a:ext cx="30577" cy="24327"/>
            </a:xfrm>
            <a:custGeom>
              <a:avLst/>
              <a:gdLst/>
              <a:ahLst/>
              <a:cxnLst/>
              <a:rect l="l" t="t" r="r" b="b"/>
              <a:pathLst>
                <a:path w="1228" h="977" fill="none" extrusionOk="0">
                  <a:moveTo>
                    <a:pt x="1227" y="0"/>
                  </a:moveTo>
                  <a:cubicBezTo>
                    <a:pt x="809" y="307"/>
                    <a:pt x="447" y="642"/>
                    <a:pt x="1" y="976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6531178" y="3330461"/>
              <a:ext cx="98579" cy="52066"/>
            </a:xfrm>
            <a:custGeom>
              <a:avLst/>
              <a:gdLst/>
              <a:ahLst/>
              <a:cxnLst/>
              <a:rect l="l" t="t" r="r" b="b"/>
              <a:pathLst>
                <a:path w="3959" h="2091" fill="none" extrusionOk="0">
                  <a:moveTo>
                    <a:pt x="0" y="0"/>
                  </a:moveTo>
                  <a:cubicBezTo>
                    <a:pt x="1060" y="1087"/>
                    <a:pt x="2453" y="1812"/>
                    <a:pt x="3959" y="209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6751892" y="2555149"/>
              <a:ext cx="613611" cy="1061611"/>
            </a:xfrm>
            <a:custGeom>
              <a:avLst/>
              <a:gdLst/>
              <a:ahLst/>
              <a:cxnLst/>
              <a:rect l="l" t="t" r="r" b="b"/>
              <a:pathLst>
                <a:path w="24643" h="42635" extrusionOk="0">
                  <a:moveTo>
                    <a:pt x="13214" y="1"/>
                  </a:moveTo>
                  <a:cubicBezTo>
                    <a:pt x="13130" y="419"/>
                    <a:pt x="13102" y="642"/>
                    <a:pt x="13019" y="1088"/>
                  </a:cubicBezTo>
                  <a:cubicBezTo>
                    <a:pt x="12823" y="2426"/>
                    <a:pt x="12071" y="3597"/>
                    <a:pt x="10984" y="4293"/>
                  </a:cubicBezTo>
                  <a:cubicBezTo>
                    <a:pt x="8921" y="5631"/>
                    <a:pt x="5604" y="8168"/>
                    <a:pt x="4879" y="12015"/>
                  </a:cubicBezTo>
                  <a:cubicBezTo>
                    <a:pt x="3346" y="20322"/>
                    <a:pt x="1785" y="28628"/>
                    <a:pt x="252" y="36963"/>
                  </a:cubicBezTo>
                  <a:cubicBezTo>
                    <a:pt x="1" y="38357"/>
                    <a:pt x="976" y="39890"/>
                    <a:pt x="2426" y="40252"/>
                  </a:cubicBezTo>
                  <a:cubicBezTo>
                    <a:pt x="5158" y="41005"/>
                    <a:pt x="6468" y="41284"/>
                    <a:pt x="9088" y="41730"/>
                  </a:cubicBezTo>
                  <a:cubicBezTo>
                    <a:pt x="11736" y="42176"/>
                    <a:pt x="13019" y="42343"/>
                    <a:pt x="15722" y="42622"/>
                  </a:cubicBezTo>
                  <a:cubicBezTo>
                    <a:pt x="15809" y="42630"/>
                    <a:pt x="15895" y="42634"/>
                    <a:pt x="15981" y="42634"/>
                  </a:cubicBezTo>
                  <a:cubicBezTo>
                    <a:pt x="17309" y="42634"/>
                    <a:pt x="18555" y="41645"/>
                    <a:pt x="18817" y="40336"/>
                  </a:cubicBezTo>
                  <a:cubicBezTo>
                    <a:pt x="20378" y="32169"/>
                    <a:pt x="22301" y="24085"/>
                    <a:pt x="23890" y="15945"/>
                  </a:cubicBezTo>
                  <a:cubicBezTo>
                    <a:pt x="24643" y="12071"/>
                    <a:pt x="22468" y="8224"/>
                    <a:pt x="20935" y="6189"/>
                  </a:cubicBezTo>
                  <a:cubicBezTo>
                    <a:pt x="20099" y="5074"/>
                    <a:pt x="19792" y="3680"/>
                    <a:pt x="19987" y="2314"/>
                  </a:cubicBezTo>
                  <a:cubicBezTo>
                    <a:pt x="20071" y="1868"/>
                    <a:pt x="20099" y="1645"/>
                    <a:pt x="20182" y="1199"/>
                  </a:cubicBezTo>
                  <a:cubicBezTo>
                    <a:pt x="18789" y="948"/>
                    <a:pt x="18092" y="865"/>
                    <a:pt x="16698" y="614"/>
                  </a:cubicBezTo>
                  <a:cubicBezTo>
                    <a:pt x="15304" y="363"/>
                    <a:pt x="14607" y="251"/>
                    <a:pt x="13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7057987" y="2500120"/>
              <a:ext cx="219369" cy="116582"/>
            </a:xfrm>
            <a:custGeom>
              <a:avLst/>
              <a:gdLst/>
              <a:ahLst/>
              <a:cxnLst/>
              <a:rect l="l" t="t" r="r" b="b"/>
              <a:pathLst>
                <a:path w="8810" h="4682" extrusionOk="0">
                  <a:moveTo>
                    <a:pt x="1028" y="1"/>
                  </a:moveTo>
                  <a:cubicBezTo>
                    <a:pt x="748" y="1"/>
                    <a:pt x="469" y="233"/>
                    <a:pt x="419" y="510"/>
                  </a:cubicBezTo>
                  <a:cubicBezTo>
                    <a:pt x="307" y="1179"/>
                    <a:pt x="224" y="1848"/>
                    <a:pt x="84" y="2517"/>
                  </a:cubicBezTo>
                  <a:cubicBezTo>
                    <a:pt x="1" y="2824"/>
                    <a:pt x="224" y="3130"/>
                    <a:pt x="558" y="3214"/>
                  </a:cubicBezTo>
                  <a:cubicBezTo>
                    <a:pt x="2900" y="3688"/>
                    <a:pt x="5269" y="4190"/>
                    <a:pt x="7611" y="4664"/>
                  </a:cubicBezTo>
                  <a:cubicBezTo>
                    <a:pt x="7655" y="4676"/>
                    <a:pt x="7699" y="4681"/>
                    <a:pt x="7743" y="4681"/>
                  </a:cubicBezTo>
                  <a:cubicBezTo>
                    <a:pt x="8008" y="4681"/>
                    <a:pt x="8264" y="4476"/>
                    <a:pt x="8335" y="4190"/>
                  </a:cubicBezTo>
                  <a:cubicBezTo>
                    <a:pt x="8475" y="3409"/>
                    <a:pt x="8614" y="2712"/>
                    <a:pt x="8754" y="1960"/>
                  </a:cubicBezTo>
                  <a:cubicBezTo>
                    <a:pt x="8809" y="1597"/>
                    <a:pt x="8614" y="1291"/>
                    <a:pt x="8252" y="1207"/>
                  </a:cubicBezTo>
                  <a:lnTo>
                    <a:pt x="1116" y="8"/>
                  </a:lnTo>
                  <a:cubicBezTo>
                    <a:pt x="1087" y="3"/>
                    <a:pt x="1058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6784511" y="2839906"/>
              <a:ext cx="519215" cy="745506"/>
            </a:xfrm>
            <a:custGeom>
              <a:avLst/>
              <a:gdLst/>
              <a:ahLst/>
              <a:cxnLst/>
              <a:rect l="l" t="t" r="r" b="b"/>
              <a:pathLst>
                <a:path w="20852" h="29940" extrusionOk="0">
                  <a:moveTo>
                    <a:pt x="8120" y="1"/>
                  </a:moveTo>
                  <a:cubicBezTo>
                    <a:pt x="6965" y="1"/>
                    <a:pt x="5866" y="328"/>
                    <a:pt x="4768" y="718"/>
                  </a:cubicBezTo>
                  <a:lnTo>
                    <a:pt x="4768" y="774"/>
                  </a:lnTo>
                  <a:lnTo>
                    <a:pt x="3987" y="5039"/>
                  </a:lnTo>
                  <a:cubicBezTo>
                    <a:pt x="2677" y="11924"/>
                    <a:pt x="1395" y="18837"/>
                    <a:pt x="140" y="25722"/>
                  </a:cubicBezTo>
                  <a:cubicBezTo>
                    <a:pt x="1" y="26475"/>
                    <a:pt x="642" y="27367"/>
                    <a:pt x="1450" y="27562"/>
                  </a:cubicBezTo>
                  <a:cubicBezTo>
                    <a:pt x="3876" y="28231"/>
                    <a:pt x="5130" y="28510"/>
                    <a:pt x="7276" y="28900"/>
                  </a:cubicBezTo>
                  <a:lnTo>
                    <a:pt x="7973" y="29039"/>
                  </a:lnTo>
                  <a:cubicBezTo>
                    <a:pt x="10649" y="29513"/>
                    <a:pt x="11959" y="29653"/>
                    <a:pt x="14496" y="29931"/>
                  </a:cubicBezTo>
                  <a:cubicBezTo>
                    <a:pt x="14546" y="29937"/>
                    <a:pt x="14596" y="29939"/>
                    <a:pt x="14646" y="29939"/>
                  </a:cubicBezTo>
                  <a:cubicBezTo>
                    <a:pt x="15381" y="29939"/>
                    <a:pt x="16122" y="29380"/>
                    <a:pt x="16252" y="28649"/>
                  </a:cubicBezTo>
                  <a:cubicBezTo>
                    <a:pt x="17033" y="24468"/>
                    <a:pt x="17953" y="20259"/>
                    <a:pt x="18817" y="16189"/>
                  </a:cubicBezTo>
                  <a:cubicBezTo>
                    <a:pt x="19486" y="13039"/>
                    <a:pt x="20183" y="9806"/>
                    <a:pt x="20852" y="6600"/>
                  </a:cubicBezTo>
                  <a:cubicBezTo>
                    <a:pt x="19737" y="6377"/>
                    <a:pt x="18649" y="6015"/>
                    <a:pt x="17646" y="5401"/>
                  </a:cubicBezTo>
                  <a:cubicBezTo>
                    <a:pt x="16113" y="4537"/>
                    <a:pt x="14831" y="3283"/>
                    <a:pt x="13381" y="2168"/>
                  </a:cubicBezTo>
                  <a:cubicBezTo>
                    <a:pt x="11987" y="1081"/>
                    <a:pt x="10398" y="105"/>
                    <a:pt x="8614" y="21"/>
                  </a:cubicBezTo>
                  <a:cubicBezTo>
                    <a:pt x="8448" y="8"/>
                    <a:pt x="8284" y="1"/>
                    <a:pt x="8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6925420" y="3011940"/>
              <a:ext cx="88868" cy="93848"/>
            </a:xfrm>
            <a:custGeom>
              <a:avLst/>
              <a:gdLst/>
              <a:ahLst/>
              <a:cxnLst/>
              <a:rect l="l" t="t" r="r" b="b"/>
              <a:pathLst>
                <a:path w="3569" h="3769" extrusionOk="0">
                  <a:moveTo>
                    <a:pt x="2316" y="1"/>
                  </a:moveTo>
                  <a:cubicBezTo>
                    <a:pt x="1762" y="1"/>
                    <a:pt x="1153" y="456"/>
                    <a:pt x="809" y="778"/>
                  </a:cubicBezTo>
                  <a:cubicBezTo>
                    <a:pt x="335" y="1196"/>
                    <a:pt x="1" y="1754"/>
                    <a:pt x="56" y="2367"/>
                  </a:cubicBezTo>
                  <a:cubicBezTo>
                    <a:pt x="135" y="3154"/>
                    <a:pt x="880" y="3768"/>
                    <a:pt x="1665" y="3768"/>
                  </a:cubicBezTo>
                  <a:cubicBezTo>
                    <a:pt x="1714" y="3768"/>
                    <a:pt x="1763" y="3766"/>
                    <a:pt x="1812" y="3761"/>
                  </a:cubicBezTo>
                  <a:cubicBezTo>
                    <a:pt x="2649" y="3677"/>
                    <a:pt x="3346" y="2980"/>
                    <a:pt x="3485" y="2172"/>
                  </a:cubicBezTo>
                  <a:cubicBezTo>
                    <a:pt x="3569" y="1503"/>
                    <a:pt x="3346" y="527"/>
                    <a:pt x="2788" y="137"/>
                  </a:cubicBezTo>
                  <a:cubicBezTo>
                    <a:pt x="2641" y="41"/>
                    <a:pt x="2481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7030971" y="2956587"/>
              <a:ext cx="69396" cy="36553"/>
            </a:xfrm>
            <a:custGeom>
              <a:avLst/>
              <a:gdLst/>
              <a:ahLst/>
              <a:cxnLst/>
              <a:rect l="l" t="t" r="r" b="b"/>
              <a:pathLst>
                <a:path w="2787" h="1468" extrusionOk="0">
                  <a:moveTo>
                    <a:pt x="1344" y="0"/>
                  </a:moveTo>
                  <a:cubicBezTo>
                    <a:pt x="796" y="0"/>
                    <a:pt x="1" y="138"/>
                    <a:pt x="249" y="771"/>
                  </a:cubicBezTo>
                  <a:cubicBezTo>
                    <a:pt x="361" y="1078"/>
                    <a:pt x="640" y="1329"/>
                    <a:pt x="946" y="1412"/>
                  </a:cubicBezTo>
                  <a:cubicBezTo>
                    <a:pt x="1058" y="1468"/>
                    <a:pt x="1169" y="1468"/>
                    <a:pt x="1253" y="1468"/>
                  </a:cubicBezTo>
                  <a:cubicBezTo>
                    <a:pt x="2201" y="1468"/>
                    <a:pt x="2786" y="269"/>
                    <a:pt x="1671" y="18"/>
                  </a:cubicBezTo>
                  <a:cubicBezTo>
                    <a:pt x="1587" y="8"/>
                    <a:pt x="1472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7063540" y="3239650"/>
              <a:ext cx="105925" cy="88071"/>
            </a:xfrm>
            <a:custGeom>
              <a:avLst/>
              <a:gdLst/>
              <a:ahLst/>
              <a:cxnLst/>
              <a:rect l="l" t="t" r="r" b="b"/>
              <a:pathLst>
                <a:path w="4254" h="3537" extrusionOk="0">
                  <a:moveTo>
                    <a:pt x="1472" y="0"/>
                  </a:moveTo>
                  <a:cubicBezTo>
                    <a:pt x="739" y="0"/>
                    <a:pt x="62" y="323"/>
                    <a:pt x="29" y="1166"/>
                  </a:cubicBezTo>
                  <a:cubicBezTo>
                    <a:pt x="1" y="2170"/>
                    <a:pt x="753" y="3118"/>
                    <a:pt x="1645" y="3424"/>
                  </a:cubicBezTo>
                  <a:cubicBezTo>
                    <a:pt x="1883" y="3501"/>
                    <a:pt x="2103" y="3537"/>
                    <a:pt x="2302" y="3537"/>
                  </a:cubicBezTo>
                  <a:cubicBezTo>
                    <a:pt x="3906" y="3537"/>
                    <a:pt x="4254" y="1275"/>
                    <a:pt x="2816" y="358"/>
                  </a:cubicBezTo>
                  <a:cubicBezTo>
                    <a:pt x="2453" y="138"/>
                    <a:pt x="1950" y="0"/>
                    <a:pt x="1472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7117000" y="3163880"/>
              <a:ext cx="58316" cy="55851"/>
            </a:xfrm>
            <a:custGeom>
              <a:avLst/>
              <a:gdLst/>
              <a:ahLst/>
              <a:cxnLst/>
              <a:rect l="l" t="t" r="r" b="b"/>
              <a:pathLst>
                <a:path w="2342" h="2243" extrusionOk="0">
                  <a:moveTo>
                    <a:pt x="1023" y="0"/>
                  </a:moveTo>
                  <a:cubicBezTo>
                    <a:pt x="749" y="0"/>
                    <a:pt x="480" y="95"/>
                    <a:pt x="279" y="307"/>
                  </a:cubicBezTo>
                  <a:cubicBezTo>
                    <a:pt x="84" y="558"/>
                    <a:pt x="0" y="892"/>
                    <a:pt x="84" y="1227"/>
                  </a:cubicBezTo>
                  <a:cubicBezTo>
                    <a:pt x="140" y="1533"/>
                    <a:pt x="335" y="1812"/>
                    <a:pt x="641" y="1979"/>
                  </a:cubicBezTo>
                  <a:cubicBezTo>
                    <a:pt x="830" y="2121"/>
                    <a:pt x="1099" y="2243"/>
                    <a:pt x="1363" y="2243"/>
                  </a:cubicBezTo>
                  <a:cubicBezTo>
                    <a:pt x="1411" y="2243"/>
                    <a:pt x="1459" y="2239"/>
                    <a:pt x="1505" y="2230"/>
                  </a:cubicBezTo>
                  <a:cubicBezTo>
                    <a:pt x="1701" y="2202"/>
                    <a:pt x="1896" y="2063"/>
                    <a:pt x="2035" y="1868"/>
                  </a:cubicBezTo>
                  <a:cubicBezTo>
                    <a:pt x="2258" y="1533"/>
                    <a:pt x="2342" y="1032"/>
                    <a:pt x="2119" y="669"/>
                  </a:cubicBezTo>
                  <a:cubicBezTo>
                    <a:pt x="1928" y="254"/>
                    <a:pt x="1470" y="0"/>
                    <a:pt x="1023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6933761" y="3218909"/>
              <a:ext cx="85058" cy="67803"/>
            </a:xfrm>
            <a:custGeom>
              <a:avLst/>
              <a:gdLst/>
              <a:ahLst/>
              <a:cxnLst/>
              <a:rect l="l" t="t" r="r" b="b"/>
              <a:pathLst>
                <a:path w="3416" h="2723" extrusionOk="0">
                  <a:moveTo>
                    <a:pt x="1551" y="1"/>
                  </a:moveTo>
                  <a:cubicBezTo>
                    <a:pt x="854" y="1"/>
                    <a:pt x="190" y="467"/>
                    <a:pt x="112" y="1247"/>
                  </a:cubicBezTo>
                  <a:cubicBezTo>
                    <a:pt x="0" y="2167"/>
                    <a:pt x="892" y="2557"/>
                    <a:pt x="1645" y="2696"/>
                  </a:cubicBezTo>
                  <a:cubicBezTo>
                    <a:pt x="1737" y="2714"/>
                    <a:pt x="1825" y="2723"/>
                    <a:pt x="1909" y="2723"/>
                  </a:cubicBezTo>
                  <a:cubicBezTo>
                    <a:pt x="3114" y="2723"/>
                    <a:pt x="3416" y="949"/>
                    <a:pt x="2425" y="271"/>
                  </a:cubicBezTo>
                  <a:cubicBezTo>
                    <a:pt x="2157" y="87"/>
                    <a:pt x="1851" y="1"/>
                    <a:pt x="1551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144341" y="3045854"/>
              <a:ext cx="49028" cy="50024"/>
            </a:xfrm>
            <a:custGeom>
              <a:avLst/>
              <a:gdLst/>
              <a:ahLst/>
              <a:cxnLst/>
              <a:rect l="l" t="t" r="r" b="b"/>
              <a:pathLst>
                <a:path w="1969" h="2009" extrusionOk="0">
                  <a:moveTo>
                    <a:pt x="1112" y="0"/>
                  </a:moveTo>
                  <a:cubicBezTo>
                    <a:pt x="554" y="0"/>
                    <a:pt x="1" y="730"/>
                    <a:pt x="101" y="1256"/>
                  </a:cubicBezTo>
                  <a:cubicBezTo>
                    <a:pt x="129" y="1590"/>
                    <a:pt x="407" y="1869"/>
                    <a:pt x="714" y="1981"/>
                  </a:cubicBezTo>
                  <a:cubicBezTo>
                    <a:pt x="777" y="1999"/>
                    <a:pt x="841" y="2008"/>
                    <a:pt x="905" y="2008"/>
                  </a:cubicBezTo>
                  <a:cubicBezTo>
                    <a:pt x="1127" y="2008"/>
                    <a:pt x="1350" y="1902"/>
                    <a:pt x="1522" y="1730"/>
                  </a:cubicBezTo>
                  <a:cubicBezTo>
                    <a:pt x="1941" y="1312"/>
                    <a:pt x="1968" y="280"/>
                    <a:pt x="1299" y="29"/>
                  </a:cubicBezTo>
                  <a:cubicBezTo>
                    <a:pt x="1238" y="10"/>
                    <a:pt x="1175" y="0"/>
                    <a:pt x="1112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7011250" y="3330311"/>
              <a:ext cx="50921" cy="43650"/>
            </a:xfrm>
            <a:custGeom>
              <a:avLst/>
              <a:gdLst/>
              <a:ahLst/>
              <a:cxnLst/>
              <a:rect l="l" t="t" r="r" b="b"/>
              <a:pathLst>
                <a:path w="2045" h="1753" extrusionOk="0">
                  <a:moveTo>
                    <a:pt x="685" y="1"/>
                  </a:moveTo>
                  <a:cubicBezTo>
                    <a:pt x="28" y="1"/>
                    <a:pt x="0" y="1055"/>
                    <a:pt x="456" y="1512"/>
                  </a:cubicBezTo>
                  <a:cubicBezTo>
                    <a:pt x="627" y="1668"/>
                    <a:pt x="856" y="1752"/>
                    <a:pt x="1073" y="1752"/>
                  </a:cubicBezTo>
                  <a:cubicBezTo>
                    <a:pt x="1280" y="1752"/>
                    <a:pt x="1476" y="1675"/>
                    <a:pt x="1599" y="1512"/>
                  </a:cubicBezTo>
                  <a:cubicBezTo>
                    <a:pt x="2045" y="982"/>
                    <a:pt x="1460" y="174"/>
                    <a:pt x="902" y="34"/>
                  </a:cubicBezTo>
                  <a:cubicBezTo>
                    <a:pt x="823" y="11"/>
                    <a:pt x="751" y="1"/>
                    <a:pt x="685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6899748" y="3425878"/>
              <a:ext cx="83241" cy="40114"/>
            </a:xfrm>
            <a:custGeom>
              <a:avLst/>
              <a:gdLst/>
              <a:ahLst/>
              <a:cxnLst/>
              <a:rect l="l" t="t" r="r" b="b"/>
              <a:pathLst>
                <a:path w="3343" h="1611" extrusionOk="0">
                  <a:moveTo>
                    <a:pt x="1204" y="1"/>
                  </a:moveTo>
                  <a:cubicBezTo>
                    <a:pt x="521" y="1"/>
                    <a:pt x="1" y="319"/>
                    <a:pt x="641" y="1102"/>
                  </a:cubicBezTo>
                  <a:cubicBezTo>
                    <a:pt x="864" y="1353"/>
                    <a:pt x="1143" y="1492"/>
                    <a:pt x="1450" y="1576"/>
                  </a:cubicBezTo>
                  <a:cubicBezTo>
                    <a:pt x="1505" y="1576"/>
                    <a:pt x="1589" y="1604"/>
                    <a:pt x="1617" y="1604"/>
                  </a:cubicBezTo>
                  <a:cubicBezTo>
                    <a:pt x="1661" y="1608"/>
                    <a:pt x="1705" y="1611"/>
                    <a:pt x="1749" y="1611"/>
                  </a:cubicBezTo>
                  <a:cubicBezTo>
                    <a:pt x="1983" y="1611"/>
                    <a:pt x="2210" y="1545"/>
                    <a:pt x="2397" y="1381"/>
                  </a:cubicBezTo>
                  <a:cubicBezTo>
                    <a:pt x="3342" y="580"/>
                    <a:pt x="2126" y="1"/>
                    <a:pt x="1204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7080522" y="3459667"/>
              <a:ext cx="52937" cy="34113"/>
            </a:xfrm>
            <a:custGeom>
              <a:avLst/>
              <a:gdLst/>
              <a:ahLst/>
              <a:cxnLst/>
              <a:rect l="l" t="t" r="r" b="b"/>
              <a:pathLst>
                <a:path w="2126" h="1370" extrusionOk="0">
                  <a:moveTo>
                    <a:pt x="1138" y="0"/>
                  </a:moveTo>
                  <a:cubicBezTo>
                    <a:pt x="369" y="0"/>
                    <a:pt x="1" y="1233"/>
                    <a:pt x="880" y="1362"/>
                  </a:cubicBezTo>
                  <a:cubicBezTo>
                    <a:pt x="909" y="1367"/>
                    <a:pt x="938" y="1369"/>
                    <a:pt x="966" y="1369"/>
                  </a:cubicBezTo>
                  <a:cubicBezTo>
                    <a:pt x="1599" y="1369"/>
                    <a:pt x="2126" y="237"/>
                    <a:pt x="1326" y="24"/>
                  </a:cubicBezTo>
                  <a:cubicBezTo>
                    <a:pt x="1261" y="8"/>
                    <a:pt x="1199" y="0"/>
                    <a:pt x="1138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915012" y="2696806"/>
              <a:ext cx="192975" cy="237496"/>
            </a:xfrm>
            <a:custGeom>
              <a:avLst/>
              <a:gdLst/>
              <a:ahLst/>
              <a:cxnLst/>
              <a:rect l="l" t="t" r="r" b="b"/>
              <a:pathLst>
                <a:path w="7750" h="9538" extrusionOk="0">
                  <a:moveTo>
                    <a:pt x="6063" y="1"/>
                  </a:moveTo>
                  <a:cubicBezTo>
                    <a:pt x="5580" y="1"/>
                    <a:pt x="5060" y="148"/>
                    <a:pt x="4600" y="361"/>
                  </a:cubicBezTo>
                  <a:cubicBezTo>
                    <a:pt x="3931" y="667"/>
                    <a:pt x="3345" y="1113"/>
                    <a:pt x="2816" y="1615"/>
                  </a:cubicBezTo>
                  <a:cubicBezTo>
                    <a:pt x="1701" y="2730"/>
                    <a:pt x="837" y="4096"/>
                    <a:pt x="335" y="5573"/>
                  </a:cubicBezTo>
                  <a:cubicBezTo>
                    <a:pt x="140" y="6270"/>
                    <a:pt x="0" y="7051"/>
                    <a:pt x="84" y="7747"/>
                  </a:cubicBezTo>
                  <a:cubicBezTo>
                    <a:pt x="223" y="8472"/>
                    <a:pt x="697" y="9169"/>
                    <a:pt x="1394" y="9420"/>
                  </a:cubicBezTo>
                  <a:cubicBezTo>
                    <a:pt x="1616" y="9501"/>
                    <a:pt x="1845" y="9538"/>
                    <a:pt x="2077" y="9538"/>
                  </a:cubicBezTo>
                  <a:cubicBezTo>
                    <a:pt x="2719" y="9538"/>
                    <a:pt x="3378" y="9259"/>
                    <a:pt x="3931" y="8890"/>
                  </a:cubicBezTo>
                  <a:cubicBezTo>
                    <a:pt x="6133" y="7497"/>
                    <a:pt x="7583" y="4960"/>
                    <a:pt x="7722" y="2340"/>
                  </a:cubicBezTo>
                  <a:cubicBezTo>
                    <a:pt x="7750" y="1894"/>
                    <a:pt x="7722" y="1448"/>
                    <a:pt x="7583" y="1030"/>
                  </a:cubicBezTo>
                  <a:cubicBezTo>
                    <a:pt x="7309" y="274"/>
                    <a:pt x="6721" y="1"/>
                    <a:pt x="606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7085054" y="2522530"/>
              <a:ext cx="6275" cy="28486"/>
            </a:xfrm>
            <a:custGeom>
              <a:avLst/>
              <a:gdLst/>
              <a:ahLst/>
              <a:cxnLst/>
              <a:rect l="l" t="t" r="r" b="b"/>
              <a:pathLst>
                <a:path w="252" h="1144" fill="none" extrusionOk="0">
                  <a:moveTo>
                    <a:pt x="252" y="0"/>
                  </a:moveTo>
                  <a:cubicBezTo>
                    <a:pt x="168" y="391"/>
                    <a:pt x="57" y="781"/>
                    <a:pt x="1" y="1143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7108659" y="2528780"/>
              <a:ext cx="6972" cy="30552"/>
            </a:xfrm>
            <a:custGeom>
              <a:avLst/>
              <a:gdLst/>
              <a:ahLst/>
              <a:cxnLst/>
              <a:rect l="l" t="t" r="r" b="b"/>
              <a:pathLst>
                <a:path w="280" h="1227" fill="none" extrusionOk="0">
                  <a:moveTo>
                    <a:pt x="279" y="0"/>
                  </a:moveTo>
                  <a:cubicBezTo>
                    <a:pt x="168" y="418"/>
                    <a:pt x="84" y="781"/>
                    <a:pt x="1" y="1227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7138514" y="2530175"/>
              <a:ext cx="6972" cy="34711"/>
            </a:xfrm>
            <a:custGeom>
              <a:avLst/>
              <a:gdLst/>
              <a:ahLst/>
              <a:cxnLst/>
              <a:rect l="l" t="t" r="r" b="b"/>
              <a:pathLst>
                <a:path w="280" h="1394" fill="none" extrusionOk="0">
                  <a:moveTo>
                    <a:pt x="279" y="0"/>
                  </a:moveTo>
                  <a:cubicBezTo>
                    <a:pt x="195" y="474"/>
                    <a:pt x="84" y="920"/>
                    <a:pt x="0" y="1394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7166278" y="2537097"/>
              <a:ext cx="6275" cy="37524"/>
            </a:xfrm>
            <a:custGeom>
              <a:avLst/>
              <a:gdLst/>
              <a:ahLst/>
              <a:cxnLst/>
              <a:rect l="l" t="t" r="r" b="b"/>
              <a:pathLst>
                <a:path w="252" h="1507" fill="none" extrusionOk="0">
                  <a:moveTo>
                    <a:pt x="251" y="1"/>
                  </a:moveTo>
                  <a:cubicBezTo>
                    <a:pt x="195" y="503"/>
                    <a:pt x="84" y="1004"/>
                    <a:pt x="0" y="1506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196108" y="2536400"/>
              <a:ext cx="9761" cy="40288"/>
            </a:xfrm>
            <a:custGeom>
              <a:avLst/>
              <a:gdLst/>
              <a:ahLst/>
              <a:cxnLst/>
              <a:rect l="l" t="t" r="r" b="b"/>
              <a:pathLst>
                <a:path w="392" h="1618" fill="none" extrusionOk="0">
                  <a:moveTo>
                    <a:pt x="391" y="1"/>
                  </a:moveTo>
                  <a:cubicBezTo>
                    <a:pt x="252" y="531"/>
                    <a:pt x="140" y="1032"/>
                    <a:pt x="1" y="1618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7234304" y="2544044"/>
              <a:ext cx="3486" cy="43052"/>
            </a:xfrm>
            <a:custGeom>
              <a:avLst/>
              <a:gdLst/>
              <a:ahLst/>
              <a:cxnLst/>
              <a:rect l="l" t="t" r="r" b="b"/>
              <a:pathLst>
                <a:path w="140" h="1729" fill="none" extrusionOk="0">
                  <a:moveTo>
                    <a:pt x="139" y="1"/>
                  </a:moveTo>
                  <a:cubicBezTo>
                    <a:pt x="112" y="558"/>
                    <a:pt x="28" y="1171"/>
                    <a:pt x="0" y="1729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7241924" y="2729375"/>
              <a:ext cx="72907" cy="186028"/>
            </a:xfrm>
            <a:custGeom>
              <a:avLst/>
              <a:gdLst/>
              <a:ahLst/>
              <a:cxnLst/>
              <a:rect l="l" t="t" r="r" b="b"/>
              <a:pathLst>
                <a:path w="2928" h="7471" fill="none" extrusionOk="0">
                  <a:moveTo>
                    <a:pt x="1" y="0"/>
                  </a:moveTo>
                  <a:cubicBezTo>
                    <a:pt x="1840" y="2007"/>
                    <a:pt x="2928" y="4711"/>
                    <a:pt x="2928" y="7471"/>
                  </a:cubicBezTo>
                </a:path>
              </a:pathLst>
            </a:custGeom>
            <a:solidFill>
              <a:schemeClr val="lt1"/>
            </a:solidFill>
            <a:ln w="6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313412" y="2941772"/>
              <a:ext cx="2116" cy="22236"/>
            </a:xfrm>
            <a:custGeom>
              <a:avLst/>
              <a:gdLst/>
              <a:ahLst/>
              <a:cxnLst/>
              <a:rect l="l" t="t" r="r" b="b"/>
              <a:pathLst>
                <a:path w="85" h="893" fill="none" extrusionOk="0">
                  <a:moveTo>
                    <a:pt x="85" y="0"/>
                  </a:moveTo>
                  <a:cubicBezTo>
                    <a:pt x="57" y="307"/>
                    <a:pt x="29" y="586"/>
                    <a:pt x="1" y="892"/>
                  </a:cubicBezTo>
                </a:path>
              </a:pathLst>
            </a:custGeom>
            <a:noFill/>
            <a:ln w="6275" cap="rnd" cmpd="sng">
              <a:solidFill>
                <a:srgbClr val="F9F8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926117" y="3531055"/>
              <a:ext cx="167303" cy="31947"/>
            </a:xfrm>
            <a:custGeom>
              <a:avLst/>
              <a:gdLst/>
              <a:ahLst/>
              <a:cxnLst/>
              <a:rect l="l" t="t" r="r" b="b"/>
              <a:pathLst>
                <a:path w="6719" h="1283" fill="none" extrusionOk="0">
                  <a:moveTo>
                    <a:pt x="0" y="0"/>
                  </a:moveTo>
                  <a:cubicBezTo>
                    <a:pt x="2203" y="586"/>
                    <a:pt x="4460" y="1004"/>
                    <a:pt x="6718" y="1282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7121856" y="3552569"/>
              <a:ext cx="22236" cy="2092"/>
            </a:xfrm>
            <a:custGeom>
              <a:avLst/>
              <a:gdLst/>
              <a:ahLst/>
              <a:cxnLst/>
              <a:rect l="l" t="t" r="r" b="b"/>
              <a:pathLst>
                <a:path w="893" h="84" fill="none" extrusionOk="0">
                  <a:moveTo>
                    <a:pt x="0" y="84"/>
                  </a:moveTo>
                  <a:cubicBezTo>
                    <a:pt x="279" y="56"/>
                    <a:pt x="614" y="28"/>
                    <a:pt x="892" y="0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7416149" y="2843292"/>
              <a:ext cx="247805" cy="129057"/>
            </a:xfrm>
            <a:custGeom>
              <a:avLst/>
              <a:gdLst/>
              <a:ahLst/>
              <a:cxnLst/>
              <a:rect l="l" t="t" r="r" b="b"/>
              <a:pathLst>
                <a:path w="9952" h="5183" extrusionOk="0">
                  <a:moveTo>
                    <a:pt x="6909" y="0"/>
                  </a:moveTo>
                  <a:cubicBezTo>
                    <a:pt x="6261" y="0"/>
                    <a:pt x="5607" y="108"/>
                    <a:pt x="4990" y="303"/>
                  </a:cubicBezTo>
                  <a:cubicBezTo>
                    <a:pt x="3596" y="722"/>
                    <a:pt x="1589" y="1641"/>
                    <a:pt x="837" y="3007"/>
                  </a:cubicBezTo>
                  <a:cubicBezTo>
                    <a:pt x="0" y="4513"/>
                    <a:pt x="2314" y="5182"/>
                    <a:pt x="3401" y="5182"/>
                  </a:cubicBezTo>
                  <a:cubicBezTo>
                    <a:pt x="3433" y="5182"/>
                    <a:pt x="3464" y="5183"/>
                    <a:pt x="3495" y="5183"/>
                  </a:cubicBezTo>
                  <a:cubicBezTo>
                    <a:pt x="4773" y="5183"/>
                    <a:pt x="6020" y="4633"/>
                    <a:pt x="7081" y="3844"/>
                  </a:cubicBezTo>
                  <a:cubicBezTo>
                    <a:pt x="8168" y="3035"/>
                    <a:pt x="9060" y="2060"/>
                    <a:pt x="9952" y="1056"/>
                  </a:cubicBezTo>
                  <a:cubicBezTo>
                    <a:pt x="9107" y="317"/>
                    <a:pt x="8018" y="0"/>
                    <a:pt x="6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7447374" y="2876509"/>
              <a:ext cx="157592" cy="82618"/>
            </a:xfrm>
            <a:custGeom>
              <a:avLst/>
              <a:gdLst/>
              <a:ahLst/>
              <a:cxnLst/>
              <a:rect l="l" t="t" r="r" b="b"/>
              <a:pathLst>
                <a:path w="6329" h="3318" fill="none" extrusionOk="0">
                  <a:moveTo>
                    <a:pt x="1" y="3318"/>
                  </a:moveTo>
                  <a:cubicBezTo>
                    <a:pt x="2091" y="2203"/>
                    <a:pt x="4182" y="1116"/>
                    <a:pt x="6329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7404346" y="2764758"/>
              <a:ext cx="137448" cy="197855"/>
            </a:xfrm>
            <a:custGeom>
              <a:avLst/>
              <a:gdLst/>
              <a:ahLst/>
              <a:cxnLst/>
              <a:rect l="l" t="t" r="r" b="b"/>
              <a:pathLst>
                <a:path w="5520" h="7946" fill="none" extrusionOk="0">
                  <a:moveTo>
                    <a:pt x="1" y="7945"/>
                  </a:moveTo>
                  <a:cubicBezTo>
                    <a:pt x="1143" y="4879"/>
                    <a:pt x="3067" y="2119"/>
                    <a:pt x="5520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033013" y="2880194"/>
              <a:ext cx="571953" cy="557138"/>
            </a:xfrm>
            <a:custGeom>
              <a:avLst/>
              <a:gdLst/>
              <a:ahLst/>
              <a:cxnLst/>
              <a:rect l="l" t="t" r="r" b="b"/>
              <a:pathLst>
                <a:path w="22970" h="22375" extrusionOk="0">
                  <a:moveTo>
                    <a:pt x="11003" y="1"/>
                  </a:moveTo>
                  <a:cubicBezTo>
                    <a:pt x="9420" y="1"/>
                    <a:pt x="7845" y="323"/>
                    <a:pt x="6439" y="996"/>
                  </a:cubicBezTo>
                  <a:cubicBezTo>
                    <a:pt x="2621" y="2808"/>
                    <a:pt x="0" y="6961"/>
                    <a:pt x="28" y="11226"/>
                  </a:cubicBezTo>
                  <a:cubicBezTo>
                    <a:pt x="56" y="16104"/>
                    <a:pt x="3652" y="20731"/>
                    <a:pt x="8363" y="22014"/>
                  </a:cubicBezTo>
                  <a:cubicBezTo>
                    <a:pt x="9260" y="22258"/>
                    <a:pt x="10184" y="22375"/>
                    <a:pt x="11108" y="22375"/>
                  </a:cubicBezTo>
                  <a:cubicBezTo>
                    <a:pt x="15036" y="22375"/>
                    <a:pt x="18977" y="20264"/>
                    <a:pt x="20962" y="16857"/>
                  </a:cubicBezTo>
                  <a:cubicBezTo>
                    <a:pt x="22970" y="13456"/>
                    <a:pt x="22774" y="9303"/>
                    <a:pt x="21102" y="5818"/>
                  </a:cubicBezTo>
                  <a:cubicBezTo>
                    <a:pt x="19513" y="2417"/>
                    <a:pt x="16614" y="745"/>
                    <a:pt x="12934" y="159"/>
                  </a:cubicBezTo>
                  <a:cubicBezTo>
                    <a:pt x="12296" y="54"/>
                    <a:pt x="11649" y="1"/>
                    <a:pt x="1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7436268" y="3084050"/>
              <a:ext cx="123579" cy="259607"/>
            </a:xfrm>
            <a:custGeom>
              <a:avLst/>
              <a:gdLst/>
              <a:ahLst/>
              <a:cxnLst/>
              <a:rect l="l" t="t" r="r" b="b"/>
              <a:pathLst>
                <a:path w="4963" h="10426" fill="none" extrusionOk="0">
                  <a:moveTo>
                    <a:pt x="4433" y="1"/>
                  </a:moveTo>
                  <a:cubicBezTo>
                    <a:pt x="4963" y="1952"/>
                    <a:pt x="4823" y="4098"/>
                    <a:pt x="4015" y="5966"/>
                  </a:cubicBezTo>
                  <a:cubicBezTo>
                    <a:pt x="3206" y="7834"/>
                    <a:pt x="1785" y="9395"/>
                    <a:pt x="1" y="10426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7367569" y="3364474"/>
              <a:ext cx="38197" cy="15986"/>
            </a:xfrm>
            <a:custGeom>
              <a:avLst/>
              <a:gdLst/>
              <a:ahLst/>
              <a:cxnLst/>
              <a:rect l="l" t="t" r="r" b="b"/>
              <a:pathLst>
                <a:path w="1534" h="642" fill="none" extrusionOk="0">
                  <a:moveTo>
                    <a:pt x="1533" y="0"/>
                  </a:moveTo>
                  <a:cubicBezTo>
                    <a:pt x="1032" y="195"/>
                    <a:pt x="530" y="446"/>
                    <a:pt x="0" y="641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7096159" y="3215224"/>
              <a:ext cx="92354" cy="144420"/>
            </a:xfrm>
            <a:custGeom>
              <a:avLst/>
              <a:gdLst/>
              <a:ahLst/>
              <a:cxnLst/>
              <a:rect l="l" t="t" r="r" b="b"/>
              <a:pathLst>
                <a:path w="3709" h="5800" fill="none" extrusionOk="0">
                  <a:moveTo>
                    <a:pt x="1" y="1"/>
                  </a:moveTo>
                  <a:cubicBezTo>
                    <a:pt x="140" y="2398"/>
                    <a:pt x="1618" y="4656"/>
                    <a:pt x="3708" y="5799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7112817" y="2920781"/>
              <a:ext cx="264089" cy="228831"/>
            </a:xfrm>
            <a:custGeom>
              <a:avLst/>
              <a:gdLst/>
              <a:ahLst/>
              <a:cxnLst/>
              <a:rect l="l" t="t" r="r" b="b"/>
              <a:pathLst>
                <a:path w="10606" h="9190" extrusionOk="0">
                  <a:moveTo>
                    <a:pt x="7985" y="0"/>
                  </a:moveTo>
                  <a:cubicBezTo>
                    <a:pt x="6754" y="0"/>
                    <a:pt x="5366" y="379"/>
                    <a:pt x="4600" y="704"/>
                  </a:cubicBezTo>
                  <a:cubicBezTo>
                    <a:pt x="3039" y="1401"/>
                    <a:pt x="1673" y="2571"/>
                    <a:pt x="809" y="4077"/>
                  </a:cubicBezTo>
                  <a:cubicBezTo>
                    <a:pt x="335" y="4885"/>
                    <a:pt x="1" y="5833"/>
                    <a:pt x="57" y="6753"/>
                  </a:cubicBezTo>
                  <a:cubicBezTo>
                    <a:pt x="140" y="7700"/>
                    <a:pt x="670" y="8648"/>
                    <a:pt x="1534" y="8983"/>
                  </a:cubicBezTo>
                  <a:cubicBezTo>
                    <a:pt x="1842" y="9128"/>
                    <a:pt x="2168" y="9190"/>
                    <a:pt x="2499" y="9190"/>
                  </a:cubicBezTo>
                  <a:cubicBezTo>
                    <a:pt x="3247" y="9190"/>
                    <a:pt x="4018" y="8876"/>
                    <a:pt x="4656" y="8509"/>
                  </a:cubicBezTo>
                  <a:cubicBezTo>
                    <a:pt x="6691" y="7422"/>
                    <a:pt x="8419" y="5833"/>
                    <a:pt x="9674" y="3909"/>
                  </a:cubicBezTo>
                  <a:cubicBezTo>
                    <a:pt x="10036" y="3380"/>
                    <a:pt x="10343" y="2794"/>
                    <a:pt x="10426" y="2153"/>
                  </a:cubicBezTo>
                  <a:cubicBezTo>
                    <a:pt x="10605" y="500"/>
                    <a:pt x="9398" y="0"/>
                    <a:pt x="798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7348819" y="3109050"/>
              <a:ext cx="515032" cy="1502715"/>
            </a:xfrm>
            <a:custGeom>
              <a:avLst/>
              <a:gdLst/>
              <a:ahLst/>
              <a:cxnLst/>
              <a:rect l="l" t="t" r="r" b="b"/>
              <a:pathLst>
                <a:path w="20684" h="60350" extrusionOk="0">
                  <a:moveTo>
                    <a:pt x="11318" y="0"/>
                  </a:moveTo>
                  <a:lnTo>
                    <a:pt x="5074" y="3150"/>
                  </a:lnTo>
                  <a:cubicBezTo>
                    <a:pt x="5074" y="3150"/>
                    <a:pt x="1032" y="13129"/>
                    <a:pt x="530" y="13547"/>
                  </a:cubicBezTo>
                  <a:cubicBezTo>
                    <a:pt x="1" y="13966"/>
                    <a:pt x="530" y="32280"/>
                    <a:pt x="530" y="32280"/>
                  </a:cubicBezTo>
                  <a:lnTo>
                    <a:pt x="9004" y="60350"/>
                  </a:lnTo>
                  <a:cubicBezTo>
                    <a:pt x="14914" y="57646"/>
                    <a:pt x="18119" y="54998"/>
                    <a:pt x="19653" y="53465"/>
                  </a:cubicBezTo>
                  <a:cubicBezTo>
                    <a:pt x="20405" y="52684"/>
                    <a:pt x="20684" y="51569"/>
                    <a:pt x="20350" y="50538"/>
                  </a:cubicBezTo>
                  <a:cubicBezTo>
                    <a:pt x="19095" y="46747"/>
                    <a:pt x="16001" y="37046"/>
                    <a:pt x="14802" y="30161"/>
                  </a:cubicBezTo>
                  <a:cubicBezTo>
                    <a:pt x="12851" y="18899"/>
                    <a:pt x="11318" y="0"/>
                    <a:pt x="1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6297965" y="3187460"/>
              <a:ext cx="1276449" cy="1468527"/>
            </a:xfrm>
            <a:custGeom>
              <a:avLst/>
              <a:gdLst/>
              <a:ahLst/>
              <a:cxnLst/>
              <a:rect l="l" t="t" r="r" b="b"/>
              <a:pathLst>
                <a:path w="51263" h="58977" extrusionOk="0">
                  <a:moveTo>
                    <a:pt x="2481" y="1"/>
                  </a:moveTo>
                  <a:cubicBezTo>
                    <a:pt x="1896" y="5074"/>
                    <a:pt x="586" y="19932"/>
                    <a:pt x="307" y="29911"/>
                  </a:cubicBezTo>
                  <a:cubicBezTo>
                    <a:pt x="0" y="41173"/>
                    <a:pt x="84" y="49981"/>
                    <a:pt x="140" y="54497"/>
                  </a:cubicBezTo>
                  <a:cubicBezTo>
                    <a:pt x="168" y="56365"/>
                    <a:pt x="1617" y="57898"/>
                    <a:pt x="3457" y="58065"/>
                  </a:cubicBezTo>
                  <a:cubicBezTo>
                    <a:pt x="9477" y="58673"/>
                    <a:pt x="16316" y="58977"/>
                    <a:pt x="23293" y="58977"/>
                  </a:cubicBezTo>
                  <a:cubicBezTo>
                    <a:pt x="32953" y="58977"/>
                    <a:pt x="42879" y="58394"/>
                    <a:pt x="51263" y="57229"/>
                  </a:cubicBezTo>
                  <a:cubicBezTo>
                    <a:pt x="51263" y="57201"/>
                    <a:pt x="48169" y="37800"/>
                    <a:pt x="47500" y="27235"/>
                  </a:cubicBezTo>
                  <a:cubicBezTo>
                    <a:pt x="46719" y="15360"/>
                    <a:pt x="46970" y="5214"/>
                    <a:pt x="47277" y="1"/>
                  </a:cubicBezTo>
                  <a:lnTo>
                    <a:pt x="47277" y="1"/>
                  </a:lnTo>
                  <a:cubicBezTo>
                    <a:pt x="41776" y="703"/>
                    <a:pt x="35044" y="945"/>
                    <a:pt x="28382" y="945"/>
                  </a:cubicBezTo>
                  <a:cubicBezTo>
                    <a:pt x="17861" y="945"/>
                    <a:pt x="7516" y="342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611008" y="3640217"/>
              <a:ext cx="548348" cy="531814"/>
            </a:xfrm>
            <a:custGeom>
              <a:avLst/>
              <a:gdLst/>
              <a:ahLst/>
              <a:cxnLst/>
              <a:rect l="l" t="t" r="r" b="b"/>
              <a:pathLst>
                <a:path w="22022" h="21358" extrusionOk="0">
                  <a:moveTo>
                    <a:pt x="12290" y="0"/>
                  </a:moveTo>
                  <a:cubicBezTo>
                    <a:pt x="10067" y="0"/>
                    <a:pt x="7805" y="698"/>
                    <a:pt x="5937" y="1832"/>
                  </a:cubicBezTo>
                  <a:cubicBezTo>
                    <a:pt x="4655" y="2724"/>
                    <a:pt x="3457" y="3756"/>
                    <a:pt x="2509" y="5038"/>
                  </a:cubicBezTo>
                  <a:cubicBezTo>
                    <a:pt x="502" y="7909"/>
                    <a:pt x="0" y="11923"/>
                    <a:pt x="1477" y="15129"/>
                  </a:cubicBezTo>
                  <a:cubicBezTo>
                    <a:pt x="2983" y="18418"/>
                    <a:pt x="6746" y="20648"/>
                    <a:pt x="10258" y="21206"/>
                  </a:cubicBezTo>
                  <a:cubicBezTo>
                    <a:pt x="10896" y="21305"/>
                    <a:pt x="11561" y="21357"/>
                    <a:pt x="12234" y="21357"/>
                  </a:cubicBezTo>
                  <a:cubicBezTo>
                    <a:pt x="15145" y="21357"/>
                    <a:pt x="18205" y="20378"/>
                    <a:pt x="19903" y="18000"/>
                  </a:cubicBezTo>
                  <a:cubicBezTo>
                    <a:pt x="21799" y="15352"/>
                    <a:pt x="22022" y="11672"/>
                    <a:pt x="21548" y="8522"/>
                  </a:cubicBezTo>
                  <a:cubicBezTo>
                    <a:pt x="21018" y="5289"/>
                    <a:pt x="19206" y="2195"/>
                    <a:pt x="16140" y="801"/>
                  </a:cubicBezTo>
                  <a:cubicBezTo>
                    <a:pt x="14931" y="249"/>
                    <a:pt x="13617" y="0"/>
                    <a:pt x="12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756050" y="3801743"/>
              <a:ext cx="137473" cy="228383"/>
            </a:xfrm>
            <a:custGeom>
              <a:avLst/>
              <a:gdLst/>
              <a:ahLst/>
              <a:cxnLst/>
              <a:rect l="l" t="t" r="r" b="b"/>
              <a:pathLst>
                <a:path w="5521" h="9172" extrusionOk="0">
                  <a:moveTo>
                    <a:pt x="1367" y="1"/>
                  </a:moveTo>
                  <a:cubicBezTo>
                    <a:pt x="419" y="865"/>
                    <a:pt x="1" y="2231"/>
                    <a:pt x="140" y="3513"/>
                  </a:cubicBezTo>
                  <a:cubicBezTo>
                    <a:pt x="280" y="4795"/>
                    <a:pt x="921" y="5994"/>
                    <a:pt x="1701" y="6969"/>
                  </a:cubicBezTo>
                  <a:cubicBezTo>
                    <a:pt x="2259" y="7611"/>
                    <a:pt x="2900" y="8224"/>
                    <a:pt x="3513" y="8781"/>
                  </a:cubicBezTo>
                  <a:cubicBezTo>
                    <a:pt x="3625" y="8837"/>
                    <a:pt x="3708" y="8921"/>
                    <a:pt x="3792" y="8976"/>
                  </a:cubicBezTo>
                  <a:cubicBezTo>
                    <a:pt x="3792" y="8837"/>
                    <a:pt x="3764" y="8726"/>
                    <a:pt x="3764" y="8586"/>
                  </a:cubicBezTo>
                  <a:cubicBezTo>
                    <a:pt x="3736" y="8168"/>
                    <a:pt x="3681" y="7750"/>
                    <a:pt x="3597" y="7388"/>
                  </a:cubicBezTo>
                  <a:cubicBezTo>
                    <a:pt x="3374" y="6523"/>
                    <a:pt x="2928" y="5826"/>
                    <a:pt x="2538" y="5074"/>
                  </a:cubicBezTo>
                  <a:cubicBezTo>
                    <a:pt x="2147" y="4349"/>
                    <a:pt x="1813" y="3513"/>
                    <a:pt x="1841" y="2677"/>
                  </a:cubicBezTo>
                  <a:lnTo>
                    <a:pt x="1841" y="2677"/>
                  </a:lnTo>
                  <a:cubicBezTo>
                    <a:pt x="2370" y="4182"/>
                    <a:pt x="3597" y="5325"/>
                    <a:pt x="4238" y="6746"/>
                  </a:cubicBezTo>
                  <a:cubicBezTo>
                    <a:pt x="4600" y="7499"/>
                    <a:pt x="4768" y="8335"/>
                    <a:pt x="4768" y="9172"/>
                  </a:cubicBezTo>
                  <a:cubicBezTo>
                    <a:pt x="4879" y="9088"/>
                    <a:pt x="4991" y="8893"/>
                    <a:pt x="5074" y="8614"/>
                  </a:cubicBezTo>
                  <a:cubicBezTo>
                    <a:pt x="5520" y="7192"/>
                    <a:pt x="5325" y="5576"/>
                    <a:pt x="4768" y="4210"/>
                  </a:cubicBezTo>
                  <a:cubicBezTo>
                    <a:pt x="4071" y="2537"/>
                    <a:pt x="2789" y="1143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99051" y="3783641"/>
              <a:ext cx="95118" cy="144445"/>
            </a:xfrm>
            <a:custGeom>
              <a:avLst/>
              <a:gdLst/>
              <a:ahLst/>
              <a:cxnLst/>
              <a:rect l="l" t="t" r="r" b="b"/>
              <a:pathLst>
                <a:path w="3820" h="5801" extrusionOk="0">
                  <a:moveTo>
                    <a:pt x="3434" y="1"/>
                  </a:moveTo>
                  <a:cubicBezTo>
                    <a:pt x="2675" y="1"/>
                    <a:pt x="1939" y="342"/>
                    <a:pt x="1366" y="867"/>
                  </a:cubicBezTo>
                  <a:cubicBezTo>
                    <a:pt x="753" y="1480"/>
                    <a:pt x="363" y="2316"/>
                    <a:pt x="195" y="3181"/>
                  </a:cubicBezTo>
                  <a:cubicBezTo>
                    <a:pt x="56" y="3766"/>
                    <a:pt x="0" y="4379"/>
                    <a:pt x="0" y="4965"/>
                  </a:cubicBezTo>
                  <a:lnTo>
                    <a:pt x="0" y="5215"/>
                  </a:lnTo>
                  <a:cubicBezTo>
                    <a:pt x="84" y="5132"/>
                    <a:pt x="140" y="5104"/>
                    <a:pt x="195" y="5020"/>
                  </a:cubicBezTo>
                  <a:cubicBezTo>
                    <a:pt x="391" y="4825"/>
                    <a:pt x="614" y="4658"/>
                    <a:pt x="781" y="4407"/>
                  </a:cubicBezTo>
                  <a:cubicBezTo>
                    <a:pt x="1115" y="3961"/>
                    <a:pt x="1338" y="3404"/>
                    <a:pt x="1533" y="2846"/>
                  </a:cubicBezTo>
                  <a:cubicBezTo>
                    <a:pt x="1784" y="2316"/>
                    <a:pt x="2063" y="1759"/>
                    <a:pt x="2509" y="1397"/>
                  </a:cubicBezTo>
                  <a:lnTo>
                    <a:pt x="2509" y="1397"/>
                  </a:lnTo>
                  <a:cubicBezTo>
                    <a:pt x="1924" y="2316"/>
                    <a:pt x="1812" y="3487"/>
                    <a:pt x="1338" y="4463"/>
                  </a:cubicBezTo>
                  <a:cubicBezTo>
                    <a:pt x="1087" y="4992"/>
                    <a:pt x="697" y="5466"/>
                    <a:pt x="251" y="5801"/>
                  </a:cubicBezTo>
                  <a:cubicBezTo>
                    <a:pt x="363" y="5801"/>
                    <a:pt x="502" y="5801"/>
                    <a:pt x="669" y="5745"/>
                  </a:cubicBezTo>
                  <a:cubicBezTo>
                    <a:pt x="1729" y="5383"/>
                    <a:pt x="2509" y="4574"/>
                    <a:pt x="3011" y="3682"/>
                  </a:cubicBezTo>
                  <a:cubicBezTo>
                    <a:pt x="3596" y="2567"/>
                    <a:pt x="3819" y="1285"/>
                    <a:pt x="3819" y="31"/>
                  </a:cubicBezTo>
                  <a:cubicBezTo>
                    <a:pt x="3691" y="11"/>
                    <a:pt x="3562" y="1"/>
                    <a:pt x="3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7587586" y="4354946"/>
              <a:ext cx="245041" cy="216580"/>
            </a:xfrm>
            <a:custGeom>
              <a:avLst/>
              <a:gdLst/>
              <a:ahLst/>
              <a:cxnLst/>
              <a:rect l="l" t="t" r="r" b="b"/>
              <a:pathLst>
                <a:path w="9841" h="8698" fill="none" extrusionOk="0">
                  <a:moveTo>
                    <a:pt x="1" y="8697"/>
                  </a:moveTo>
                  <a:cubicBezTo>
                    <a:pt x="921" y="5826"/>
                    <a:pt x="1868" y="2927"/>
                    <a:pt x="2816" y="0"/>
                  </a:cubicBezTo>
                  <a:cubicBezTo>
                    <a:pt x="5297" y="725"/>
                    <a:pt x="7388" y="725"/>
                    <a:pt x="9841" y="1450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7549414" y="3275631"/>
              <a:ext cx="108315" cy="1080038"/>
            </a:xfrm>
            <a:custGeom>
              <a:avLst/>
              <a:gdLst/>
              <a:ahLst/>
              <a:cxnLst/>
              <a:rect l="l" t="t" r="r" b="b"/>
              <a:pathLst>
                <a:path w="4350" h="43375" fill="none" extrusionOk="0">
                  <a:moveTo>
                    <a:pt x="4349" y="43374"/>
                  </a:moveTo>
                  <a:cubicBezTo>
                    <a:pt x="1422" y="29353"/>
                    <a:pt x="0" y="14300"/>
                    <a:pt x="642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7491098" y="3143736"/>
              <a:ext cx="129131" cy="131920"/>
            </a:xfrm>
            <a:custGeom>
              <a:avLst/>
              <a:gdLst/>
              <a:ahLst/>
              <a:cxnLst/>
              <a:rect l="l" t="t" r="r" b="b"/>
              <a:pathLst>
                <a:path w="5186" h="5298" fill="none" extrusionOk="0">
                  <a:moveTo>
                    <a:pt x="1" y="2593"/>
                  </a:moveTo>
                  <a:cubicBezTo>
                    <a:pt x="1004" y="3485"/>
                    <a:pt x="1980" y="4405"/>
                    <a:pt x="2984" y="5297"/>
                  </a:cubicBezTo>
                  <a:cubicBezTo>
                    <a:pt x="3736" y="3513"/>
                    <a:pt x="4461" y="1757"/>
                    <a:pt x="5186" y="1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7401583" y="3595596"/>
              <a:ext cx="48605" cy="714257"/>
            </a:xfrm>
            <a:custGeom>
              <a:avLst/>
              <a:gdLst/>
              <a:ahLst/>
              <a:cxnLst/>
              <a:rect l="l" t="t" r="r" b="b"/>
              <a:pathLst>
                <a:path w="1952" h="28685" fill="none" extrusionOk="0">
                  <a:moveTo>
                    <a:pt x="390" y="1"/>
                  </a:moveTo>
                  <a:cubicBezTo>
                    <a:pt x="0" y="9590"/>
                    <a:pt x="530" y="19207"/>
                    <a:pt x="1951" y="28684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455715" y="4357710"/>
              <a:ext cx="5578" cy="56249"/>
            </a:xfrm>
            <a:custGeom>
              <a:avLst/>
              <a:gdLst/>
              <a:ahLst/>
              <a:cxnLst/>
              <a:rect l="l" t="t" r="r" b="b"/>
              <a:pathLst>
                <a:path w="224" h="2259" fill="none" extrusionOk="0">
                  <a:moveTo>
                    <a:pt x="0" y="1"/>
                  </a:moveTo>
                  <a:cubicBezTo>
                    <a:pt x="56" y="753"/>
                    <a:pt x="168" y="1534"/>
                    <a:pt x="223" y="2259"/>
                  </a:cubicBezTo>
                </a:path>
              </a:pathLst>
            </a:custGeom>
            <a:noFill/>
            <a:ln w="6275" cap="rnd" cmpd="sng">
              <a:solidFill>
                <a:srgbClr val="2A33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6860879" y="4603423"/>
              <a:ext cx="326240" cy="22236"/>
            </a:xfrm>
            <a:custGeom>
              <a:avLst/>
              <a:gdLst/>
              <a:ahLst/>
              <a:cxnLst/>
              <a:rect l="l" t="t" r="r" b="b"/>
              <a:pathLst>
                <a:path w="13102" h="893" fill="none" extrusionOk="0">
                  <a:moveTo>
                    <a:pt x="0" y="335"/>
                  </a:moveTo>
                  <a:cubicBezTo>
                    <a:pt x="4377" y="892"/>
                    <a:pt x="8781" y="781"/>
                    <a:pt x="13102" y="0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6893498" y="3844073"/>
              <a:ext cx="242949" cy="299896"/>
            </a:xfrm>
            <a:custGeom>
              <a:avLst/>
              <a:gdLst/>
              <a:ahLst/>
              <a:cxnLst/>
              <a:rect l="l" t="t" r="r" b="b"/>
              <a:pathLst>
                <a:path w="9757" h="12044" fill="none" extrusionOk="0">
                  <a:moveTo>
                    <a:pt x="8474" y="1"/>
                  </a:moveTo>
                  <a:cubicBezTo>
                    <a:pt x="9757" y="2649"/>
                    <a:pt x="9394" y="5994"/>
                    <a:pt x="7694" y="8364"/>
                  </a:cubicBezTo>
                  <a:cubicBezTo>
                    <a:pt x="5938" y="10733"/>
                    <a:pt x="2899" y="12043"/>
                    <a:pt x="0" y="11709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6484665" y="3286164"/>
              <a:ext cx="198553" cy="509703"/>
            </a:xfrm>
            <a:custGeom>
              <a:avLst/>
              <a:gdLst/>
              <a:ahLst/>
              <a:cxnLst/>
              <a:rect l="l" t="t" r="r" b="b"/>
              <a:pathLst>
                <a:path w="7974" h="20470" extrusionOk="0">
                  <a:moveTo>
                    <a:pt x="4590" y="1"/>
                  </a:moveTo>
                  <a:cubicBezTo>
                    <a:pt x="4079" y="1"/>
                    <a:pt x="3560" y="165"/>
                    <a:pt x="3067" y="497"/>
                  </a:cubicBezTo>
                  <a:cubicBezTo>
                    <a:pt x="252" y="2365"/>
                    <a:pt x="252" y="7103"/>
                    <a:pt x="112" y="10114"/>
                  </a:cubicBezTo>
                  <a:cubicBezTo>
                    <a:pt x="1" y="12400"/>
                    <a:pt x="112" y="14713"/>
                    <a:pt x="419" y="16971"/>
                  </a:cubicBezTo>
                  <a:cubicBezTo>
                    <a:pt x="586" y="18226"/>
                    <a:pt x="976" y="19647"/>
                    <a:pt x="2119" y="20233"/>
                  </a:cubicBezTo>
                  <a:cubicBezTo>
                    <a:pt x="2444" y="20395"/>
                    <a:pt x="2793" y="20469"/>
                    <a:pt x="3143" y="20469"/>
                  </a:cubicBezTo>
                  <a:cubicBezTo>
                    <a:pt x="3812" y="20469"/>
                    <a:pt x="4487" y="20198"/>
                    <a:pt x="5018" y="19759"/>
                  </a:cubicBezTo>
                  <a:cubicBezTo>
                    <a:pt x="5799" y="19090"/>
                    <a:pt x="6273" y="18114"/>
                    <a:pt x="6663" y="17139"/>
                  </a:cubicBezTo>
                  <a:cubicBezTo>
                    <a:pt x="7973" y="13598"/>
                    <a:pt x="7945" y="9640"/>
                    <a:pt x="7917" y="5849"/>
                  </a:cubicBezTo>
                  <a:cubicBezTo>
                    <a:pt x="7862" y="4065"/>
                    <a:pt x="7806" y="2058"/>
                    <a:pt x="6412" y="776"/>
                  </a:cubicBezTo>
                  <a:cubicBezTo>
                    <a:pt x="5867" y="262"/>
                    <a:pt x="5236" y="1"/>
                    <a:pt x="4590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271779" y="4126588"/>
              <a:ext cx="1173736" cy="580867"/>
            </a:xfrm>
            <a:custGeom>
              <a:avLst/>
              <a:gdLst/>
              <a:ahLst/>
              <a:cxnLst/>
              <a:rect l="l" t="t" r="r" b="b"/>
              <a:pathLst>
                <a:path w="47138" h="23328" extrusionOk="0">
                  <a:moveTo>
                    <a:pt x="0" y="0"/>
                  </a:moveTo>
                  <a:lnTo>
                    <a:pt x="0" y="0"/>
                  </a:lnTo>
                  <a:cubicBezTo>
                    <a:pt x="948" y="6411"/>
                    <a:pt x="2704" y="11262"/>
                    <a:pt x="5743" y="15415"/>
                  </a:cubicBezTo>
                  <a:cubicBezTo>
                    <a:pt x="9693" y="20776"/>
                    <a:pt x="16297" y="23327"/>
                    <a:pt x="22951" y="23327"/>
                  </a:cubicBezTo>
                  <a:cubicBezTo>
                    <a:pt x="28926" y="23327"/>
                    <a:pt x="34942" y="21269"/>
                    <a:pt x="39109" y="17339"/>
                  </a:cubicBezTo>
                  <a:cubicBezTo>
                    <a:pt x="43374" y="13325"/>
                    <a:pt x="45298" y="7471"/>
                    <a:pt x="47138" y="2063"/>
                  </a:cubicBezTo>
                  <a:lnTo>
                    <a:pt x="47138" y="2063"/>
                  </a:lnTo>
                  <a:cubicBezTo>
                    <a:pt x="45082" y="2096"/>
                    <a:pt x="43016" y="2113"/>
                    <a:pt x="40941" y="2113"/>
                  </a:cubicBezTo>
                  <a:cubicBezTo>
                    <a:pt x="27369" y="2113"/>
                    <a:pt x="13444" y="140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7715995" y="4432759"/>
              <a:ext cx="103783" cy="272730"/>
            </a:xfrm>
            <a:custGeom>
              <a:avLst/>
              <a:gdLst/>
              <a:ahLst/>
              <a:cxnLst/>
              <a:rect l="l" t="t" r="r" b="b"/>
              <a:pathLst>
                <a:path w="4168" h="10953" extrusionOk="0">
                  <a:moveTo>
                    <a:pt x="2678" y="1"/>
                  </a:moveTo>
                  <a:cubicBezTo>
                    <a:pt x="1902" y="1"/>
                    <a:pt x="1074" y="495"/>
                    <a:pt x="976" y="1475"/>
                  </a:cubicBezTo>
                  <a:cubicBezTo>
                    <a:pt x="642" y="4485"/>
                    <a:pt x="307" y="7496"/>
                    <a:pt x="1" y="10506"/>
                  </a:cubicBezTo>
                  <a:cubicBezTo>
                    <a:pt x="1004" y="10701"/>
                    <a:pt x="2008" y="10841"/>
                    <a:pt x="3011" y="10952"/>
                  </a:cubicBezTo>
                  <a:cubicBezTo>
                    <a:pt x="3373" y="7774"/>
                    <a:pt x="3708" y="4652"/>
                    <a:pt x="4070" y="1475"/>
                  </a:cubicBezTo>
                  <a:cubicBezTo>
                    <a:pt x="4168" y="489"/>
                    <a:pt x="3448" y="1"/>
                    <a:pt x="2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355069" y="4278653"/>
              <a:ext cx="243273" cy="199847"/>
            </a:xfrm>
            <a:custGeom>
              <a:avLst/>
              <a:gdLst/>
              <a:ahLst/>
              <a:cxnLst/>
              <a:rect l="l" t="t" r="r" b="b"/>
              <a:pathLst>
                <a:path w="9770" h="8026" extrusionOk="0">
                  <a:moveTo>
                    <a:pt x="7338" y="0"/>
                  </a:moveTo>
                  <a:cubicBezTo>
                    <a:pt x="7000" y="0"/>
                    <a:pt x="6650" y="107"/>
                    <a:pt x="6328" y="360"/>
                  </a:cubicBezTo>
                  <a:cubicBezTo>
                    <a:pt x="4210" y="2033"/>
                    <a:pt x="2119" y="3650"/>
                    <a:pt x="0" y="5322"/>
                  </a:cubicBezTo>
                  <a:cubicBezTo>
                    <a:pt x="446" y="6270"/>
                    <a:pt x="976" y="7190"/>
                    <a:pt x="1534" y="8026"/>
                  </a:cubicBezTo>
                  <a:cubicBezTo>
                    <a:pt x="3847" y="6158"/>
                    <a:pt x="6189" y="4346"/>
                    <a:pt x="8530" y="2535"/>
                  </a:cubicBezTo>
                  <a:cubicBezTo>
                    <a:pt x="9769" y="1583"/>
                    <a:pt x="8638" y="0"/>
                    <a:pt x="7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7861037" y="4426534"/>
              <a:ext cx="115262" cy="278257"/>
            </a:xfrm>
            <a:custGeom>
              <a:avLst/>
              <a:gdLst/>
              <a:ahLst/>
              <a:cxnLst/>
              <a:rect l="l" t="t" r="r" b="b"/>
              <a:pathLst>
                <a:path w="4629" h="11175" extrusionOk="0">
                  <a:moveTo>
                    <a:pt x="1900" y="1"/>
                  </a:moveTo>
                  <a:cubicBezTo>
                    <a:pt x="1007" y="1"/>
                    <a:pt x="1" y="772"/>
                    <a:pt x="169" y="1948"/>
                  </a:cubicBezTo>
                  <a:cubicBezTo>
                    <a:pt x="643" y="5014"/>
                    <a:pt x="1089" y="8108"/>
                    <a:pt x="1590" y="11174"/>
                  </a:cubicBezTo>
                  <a:cubicBezTo>
                    <a:pt x="2594" y="11063"/>
                    <a:pt x="3597" y="10923"/>
                    <a:pt x="4629" y="10728"/>
                  </a:cubicBezTo>
                  <a:lnTo>
                    <a:pt x="3151" y="1111"/>
                  </a:lnTo>
                  <a:cubicBezTo>
                    <a:pt x="3030" y="336"/>
                    <a:pt x="2490" y="1"/>
                    <a:pt x="1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7297451" y="4205472"/>
              <a:ext cx="182368" cy="123803"/>
            </a:xfrm>
            <a:custGeom>
              <a:avLst/>
              <a:gdLst/>
              <a:ahLst/>
              <a:cxnLst/>
              <a:rect l="l" t="t" r="r" b="b"/>
              <a:pathLst>
                <a:path w="7324" h="4972" extrusionOk="0">
                  <a:moveTo>
                    <a:pt x="4857" y="0"/>
                  </a:moveTo>
                  <a:cubicBezTo>
                    <a:pt x="4641" y="0"/>
                    <a:pt x="4413" y="46"/>
                    <a:pt x="4182" y="149"/>
                  </a:cubicBezTo>
                  <a:cubicBezTo>
                    <a:pt x="2788" y="790"/>
                    <a:pt x="1395" y="1376"/>
                    <a:pt x="1" y="1989"/>
                  </a:cubicBezTo>
                  <a:cubicBezTo>
                    <a:pt x="279" y="3048"/>
                    <a:pt x="558" y="4024"/>
                    <a:pt x="921" y="4972"/>
                  </a:cubicBezTo>
                  <a:cubicBezTo>
                    <a:pt x="2510" y="4275"/>
                    <a:pt x="4154" y="3522"/>
                    <a:pt x="5743" y="2825"/>
                  </a:cubicBezTo>
                  <a:cubicBezTo>
                    <a:pt x="7324" y="2145"/>
                    <a:pt x="6338" y="0"/>
                    <a:pt x="4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7488334" y="4388213"/>
              <a:ext cx="210330" cy="243696"/>
            </a:xfrm>
            <a:custGeom>
              <a:avLst/>
              <a:gdLst/>
              <a:ahLst/>
              <a:cxnLst/>
              <a:rect l="l" t="t" r="r" b="b"/>
              <a:pathLst>
                <a:path w="8447" h="9787" extrusionOk="0">
                  <a:moveTo>
                    <a:pt x="6273" y="0"/>
                  </a:moveTo>
                  <a:cubicBezTo>
                    <a:pt x="5801" y="0"/>
                    <a:pt x="5325" y="205"/>
                    <a:pt x="4990" y="699"/>
                  </a:cubicBezTo>
                  <a:cubicBezTo>
                    <a:pt x="3318" y="3124"/>
                    <a:pt x="1673" y="5577"/>
                    <a:pt x="0" y="8002"/>
                  </a:cubicBezTo>
                  <a:cubicBezTo>
                    <a:pt x="809" y="8671"/>
                    <a:pt x="1645" y="9257"/>
                    <a:pt x="2537" y="9786"/>
                  </a:cubicBezTo>
                  <a:lnTo>
                    <a:pt x="7666" y="2260"/>
                  </a:lnTo>
                  <a:cubicBezTo>
                    <a:pt x="8446" y="1110"/>
                    <a:pt x="7371" y="0"/>
                    <a:pt x="6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8169673" y="4227035"/>
              <a:ext cx="241829" cy="123081"/>
            </a:xfrm>
            <a:custGeom>
              <a:avLst/>
              <a:gdLst/>
              <a:ahLst/>
              <a:cxnLst/>
              <a:rect l="l" t="t" r="r" b="b"/>
              <a:pathLst>
                <a:path w="9712" h="4943" extrusionOk="0">
                  <a:moveTo>
                    <a:pt x="2155" y="1"/>
                  </a:moveTo>
                  <a:cubicBezTo>
                    <a:pt x="562" y="1"/>
                    <a:pt x="1" y="2535"/>
                    <a:pt x="1767" y="3047"/>
                  </a:cubicBezTo>
                  <a:lnTo>
                    <a:pt x="8569" y="4942"/>
                  </a:lnTo>
                  <a:cubicBezTo>
                    <a:pt x="8987" y="3994"/>
                    <a:pt x="9377" y="3019"/>
                    <a:pt x="9712" y="2043"/>
                  </a:cubicBezTo>
                  <a:cubicBezTo>
                    <a:pt x="7342" y="1346"/>
                    <a:pt x="4973" y="677"/>
                    <a:pt x="2603" y="64"/>
                  </a:cubicBezTo>
                  <a:cubicBezTo>
                    <a:pt x="2446" y="21"/>
                    <a:pt x="2297" y="1"/>
                    <a:pt x="2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8094873" y="4338911"/>
              <a:ext cx="214588" cy="205550"/>
            </a:xfrm>
            <a:custGeom>
              <a:avLst/>
              <a:gdLst/>
              <a:ahLst/>
              <a:cxnLst/>
              <a:rect l="l" t="t" r="r" b="b"/>
              <a:pathLst>
                <a:path w="8618" h="8255" extrusionOk="0">
                  <a:moveTo>
                    <a:pt x="2167" y="1"/>
                  </a:moveTo>
                  <a:cubicBezTo>
                    <a:pt x="1038" y="1"/>
                    <a:pt x="1" y="1557"/>
                    <a:pt x="980" y="2707"/>
                  </a:cubicBezTo>
                  <a:cubicBezTo>
                    <a:pt x="2708" y="4714"/>
                    <a:pt x="4604" y="6582"/>
                    <a:pt x="6611" y="8254"/>
                  </a:cubicBezTo>
                  <a:cubicBezTo>
                    <a:pt x="7364" y="7501"/>
                    <a:pt x="8005" y="6721"/>
                    <a:pt x="8618" y="5885"/>
                  </a:cubicBezTo>
                  <a:cubicBezTo>
                    <a:pt x="6667" y="4240"/>
                    <a:pt x="4855" y="2456"/>
                    <a:pt x="3182" y="505"/>
                  </a:cubicBezTo>
                  <a:cubicBezTo>
                    <a:pt x="2873" y="149"/>
                    <a:pt x="2515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988401" y="4398496"/>
              <a:ext cx="158663" cy="265334"/>
            </a:xfrm>
            <a:custGeom>
              <a:avLst/>
              <a:gdLst/>
              <a:ahLst/>
              <a:cxnLst/>
              <a:rect l="l" t="t" r="r" b="b"/>
              <a:pathLst>
                <a:path w="6372" h="10656" extrusionOk="0">
                  <a:moveTo>
                    <a:pt x="1904" y="0"/>
                  </a:moveTo>
                  <a:cubicBezTo>
                    <a:pt x="946" y="0"/>
                    <a:pt x="0" y="743"/>
                    <a:pt x="406" y="1875"/>
                  </a:cubicBezTo>
                  <a:cubicBezTo>
                    <a:pt x="1465" y="4802"/>
                    <a:pt x="2524" y="7729"/>
                    <a:pt x="3584" y="10656"/>
                  </a:cubicBezTo>
                  <a:cubicBezTo>
                    <a:pt x="4559" y="10265"/>
                    <a:pt x="5507" y="9819"/>
                    <a:pt x="6371" y="9346"/>
                  </a:cubicBezTo>
                  <a:cubicBezTo>
                    <a:pt x="5396" y="6558"/>
                    <a:pt x="4392" y="3798"/>
                    <a:pt x="3416" y="1039"/>
                  </a:cubicBezTo>
                  <a:cubicBezTo>
                    <a:pt x="3153" y="314"/>
                    <a:pt x="2526" y="0"/>
                    <a:pt x="1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7332859" y="4132838"/>
              <a:ext cx="1043235" cy="470685"/>
            </a:xfrm>
            <a:custGeom>
              <a:avLst/>
              <a:gdLst/>
              <a:ahLst/>
              <a:cxnLst/>
              <a:rect l="l" t="t" r="r" b="b"/>
              <a:pathLst>
                <a:path w="41897" h="18903" extrusionOk="0">
                  <a:moveTo>
                    <a:pt x="0" y="0"/>
                  </a:moveTo>
                  <a:lnTo>
                    <a:pt x="0" y="0"/>
                  </a:lnTo>
                  <a:cubicBezTo>
                    <a:pt x="1060" y="6272"/>
                    <a:pt x="4628" y="12126"/>
                    <a:pt x="9980" y="15582"/>
                  </a:cubicBezTo>
                  <a:cubicBezTo>
                    <a:pt x="13363" y="17770"/>
                    <a:pt x="17415" y="18903"/>
                    <a:pt x="21445" y="18903"/>
                  </a:cubicBezTo>
                  <a:cubicBezTo>
                    <a:pt x="25219" y="18903"/>
                    <a:pt x="28973" y="17910"/>
                    <a:pt x="32141" y="15861"/>
                  </a:cubicBezTo>
                  <a:cubicBezTo>
                    <a:pt x="35876" y="13464"/>
                    <a:pt x="38691" y="9784"/>
                    <a:pt x="40503" y="5714"/>
                  </a:cubicBezTo>
                  <a:cubicBezTo>
                    <a:pt x="41061" y="4460"/>
                    <a:pt x="41507" y="3178"/>
                    <a:pt x="41897" y="1840"/>
                  </a:cubicBezTo>
                  <a:lnTo>
                    <a:pt x="41897" y="1840"/>
                  </a:lnTo>
                  <a:cubicBezTo>
                    <a:pt x="40792" y="1849"/>
                    <a:pt x="39684" y="1853"/>
                    <a:pt x="38575" y="1853"/>
                  </a:cubicBezTo>
                  <a:cubicBezTo>
                    <a:pt x="25750" y="1853"/>
                    <a:pt x="12674" y="12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7346728" y="4133511"/>
              <a:ext cx="1002997" cy="447204"/>
            </a:xfrm>
            <a:custGeom>
              <a:avLst/>
              <a:gdLst/>
              <a:ahLst/>
              <a:cxnLst/>
              <a:rect l="l" t="t" r="r" b="b"/>
              <a:pathLst>
                <a:path w="40281" h="17960" extrusionOk="0">
                  <a:moveTo>
                    <a:pt x="1" y="1"/>
                  </a:moveTo>
                  <a:lnTo>
                    <a:pt x="1" y="1"/>
                  </a:lnTo>
                  <a:cubicBezTo>
                    <a:pt x="809" y="4154"/>
                    <a:pt x="2733" y="8085"/>
                    <a:pt x="5576" y="11207"/>
                  </a:cubicBezTo>
                  <a:cubicBezTo>
                    <a:pt x="8726" y="14608"/>
                    <a:pt x="12963" y="16977"/>
                    <a:pt x="17534" y="17702"/>
                  </a:cubicBezTo>
                  <a:cubicBezTo>
                    <a:pt x="18577" y="17875"/>
                    <a:pt x="19633" y="17959"/>
                    <a:pt x="20688" y="17959"/>
                  </a:cubicBezTo>
                  <a:cubicBezTo>
                    <a:pt x="25418" y="17959"/>
                    <a:pt x="30147" y="16257"/>
                    <a:pt x="33702" y="13158"/>
                  </a:cubicBezTo>
                  <a:cubicBezTo>
                    <a:pt x="37075" y="10231"/>
                    <a:pt x="39417" y="6133"/>
                    <a:pt x="40281" y="1757"/>
                  </a:cubicBezTo>
                  <a:lnTo>
                    <a:pt x="40281" y="1757"/>
                  </a:lnTo>
                  <a:cubicBezTo>
                    <a:pt x="39002" y="1770"/>
                    <a:pt x="37720" y="1777"/>
                    <a:pt x="36434" y="1777"/>
                  </a:cubicBezTo>
                  <a:cubicBezTo>
                    <a:pt x="24351" y="1777"/>
                    <a:pt x="11994" y="118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7761114" y="4206667"/>
              <a:ext cx="26394" cy="40463"/>
            </a:xfrm>
            <a:custGeom>
              <a:avLst/>
              <a:gdLst/>
              <a:ahLst/>
              <a:cxnLst/>
              <a:rect l="l" t="t" r="r" b="b"/>
              <a:pathLst>
                <a:path w="1060" h="1625" extrusionOk="0">
                  <a:moveTo>
                    <a:pt x="611" y="0"/>
                  </a:moveTo>
                  <a:cubicBezTo>
                    <a:pt x="249" y="0"/>
                    <a:pt x="54" y="955"/>
                    <a:pt x="28" y="1188"/>
                  </a:cubicBezTo>
                  <a:cubicBezTo>
                    <a:pt x="0" y="1328"/>
                    <a:pt x="0" y="1523"/>
                    <a:pt x="140" y="1607"/>
                  </a:cubicBezTo>
                  <a:cubicBezTo>
                    <a:pt x="163" y="1618"/>
                    <a:pt x="196" y="1625"/>
                    <a:pt x="230" y="1625"/>
                  </a:cubicBezTo>
                  <a:cubicBezTo>
                    <a:pt x="278" y="1625"/>
                    <a:pt x="330" y="1611"/>
                    <a:pt x="363" y="1579"/>
                  </a:cubicBezTo>
                  <a:cubicBezTo>
                    <a:pt x="446" y="1523"/>
                    <a:pt x="502" y="1411"/>
                    <a:pt x="558" y="1356"/>
                  </a:cubicBezTo>
                  <a:cubicBezTo>
                    <a:pt x="697" y="1105"/>
                    <a:pt x="1060" y="213"/>
                    <a:pt x="697" y="18"/>
                  </a:cubicBezTo>
                  <a:cubicBezTo>
                    <a:pt x="668" y="6"/>
                    <a:pt x="639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7566769" y="4213639"/>
              <a:ext cx="37798" cy="32345"/>
            </a:xfrm>
            <a:custGeom>
              <a:avLst/>
              <a:gdLst/>
              <a:ahLst/>
              <a:cxnLst/>
              <a:rect l="l" t="t" r="r" b="b"/>
              <a:pathLst>
                <a:path w="1518" h="1299" extrusionOk="0">
                  <a:moveTo>
                    <a:pt x="1284" y="0"/>
                  </a:moveTo>
                  <a:cubicBezTo>
                    <a:pt x="1240" y="0"/>
                    <a:pt x="1185" y="14"/>
                    <a:pt x="1115" y="44"/>
                  </a:cubicBezTo>
                  <a:cubicBezTo>
                    <a:pt x="725" y="184"/>
                    <a:pt x="419" y="462"/>
                    <a:pt x="195" y="741"/>
                  </a:cubicBezTo>
                  <a:cubicBezTo>
                    <a:pt x="84" y="881"/>
                    <a:pt x="0" y="1020"/>
                    <a:pt x="56" y="1131"/>
                  </a:cubicBezTo>
                  <a:cubicBezTo>
                    <a:pt x="84" y="1243"/>
                    <a:pt x="223" y="1299"/>
                    <a:pt x="335" y="1299"/>
                  </a:cubicBezTo>
                  <a:cubicBezTo>
                    <a:pt x="446" y="1299"/>
                    <a:pt x="558" y="1243"/>
                    <a:pt x="642" y="1187"/>
                  </a:cubicBezTo>
                  <a:cubicBezTo>
                    <a:pt x="892" y="1048"/>
                    <a:pt x="1088" y="825"/>
                    <a:pt x="1255" y="630"/>
                  </a:cubicBezTo>
                  <a:cubicBezTo>
                    <a:pt x="1396" y="394"/>
                    <a:pt x="1517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7631310" y="4307587"/>
              <a:ext cx="38197" cy="47659"/>
            </a:xfrm>
            <a:custGeom>
              <a:avLst/>
              <a:gdLst/>
              <a:ahLst/>
              <a:cxnLst/>
              <a:rect l="l" t="t" r="r" b="b"/>
              <a:pathLst>
                <a:path w="1534" h="1914" extrusionOk="0">
                  <a:moveTo>
                    <a:pt x="1038" y="1"/>
                  </a:moveTo>
                  <a:cubicBezTo>
                    <a:pt x="689" y="1"/>
                    <a:pt x="260" y="715"/>
                    <a:pt x="140" y="954"/>
                  </a:cubicBezTo>
                  <a:cubicBezTo>
                    <a:pt x="84" y="1150"/>
                    <a:pt x="1" y="1317"/>
                    <a:pt x="1" y="1484"/>
                  </a:cubicBezTo>
                  <a:cubicBezTo>
                    <a:pt x="1" y="1651"/>
                    <a:pt x="112" y="1874"/>
                    <a:pt x="280" y="1902"/>
                  </a:cubicBezTo>
                  <a:cubicBezTo>
                    <a:pt x="317" y="1910"/>
                    <a:pt x="354" y="1913"/>
                    <a:pt x="391" y="1913"/>
                  </a:cubicBezTo>
                  <a:cubicBezTo>
                    <a:pt x="492" y="1913"/>
                    <a:pt x="588" y="1887"/>
                    <a:pt x="670" y="1846"/>
                  </a:cubicBezTo>
                  <a:cubicBezTo>
                    <a:pt x="781" y="1763"/>
                    <a:pt x="893" y="1651"/>
                    <a:pt x="949" y="1540"/>
                  </a:cubicBezTo>
                  <a:cubicBezTo>
                    <a:pt x="1144" y="1261"/>
                    <a:pt x="1534" y="341"/>
                    <a:pt x="1199" y="62"/>
                  </a:cubicBezTo>
                  <a:cubicBezTo>
                    <a:pt x="1149" y="19"/>
                    <a:pt x="1094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843134" y="4331316"/>
              <a:ext cx="32320" cy="50024"/>
            </a:xfrm>
            <a:custGeom>
              <a:avLst/>
              <a:gdLst/>
              <a:ahLst/>
              <a:cxnLst/>
              <a:rect l="l" t="t" r="r" b="b"/>
              <a:pathLst>
                <a:path w="1298" h="2009" extrusionOk="0">
                  <a:moveTo>
                    <a:pt x="639" y="1"/>
                  </a:moveTo>
                  <a:cubicBezTo>
                    <a:pt x="1" y="1"/>
                    <a:pt x="191" y="1039"/>
                    <a:pt x="219" y="1479"/>
                  </a:cubicBezTo>
                  <a:cubicBezTo>
                    <a:pt x="247" y="1590"/>
                    <a:pt x="247" y="1730"/>
                    <a:pt x="330" y="1813"/>
                  </a:cubicBezTo>
                  <a:cubicBezTo>
                    <a:pt x="386" y="1925"/>
                    <a:pt x="498" y="2008"/>
                    <a:pt x="637" y="2008"/>
                  </a:cubicBezTo>
                  <a:cubicBezTo>
                    <a:pt x="721" y="2008"/>
                    <a:pt x="832" y="1897"/>
                    <a:pt x="888" y="1785"/>
                  </a:cubicBezTo>
                  <a:cubicBezTo>
                    <a:pt x="916" y="1674"/>
                    <a:pt x="944" y="1590"/>
                    <a:pt x="944" y="1479"/>
                  </a:cubicBezTo>
                  <a:cubicBezTo>
                    <a:pt x="971" y="1121"/>
                    <a:pt x="1298" y="1"/>
                    <a:pt x="687" y="1"/>
                  </a:cubicBezTo>
                  <a:cubicBezTo>
                    <a:pt x="680" y="1"/>
                    <a:pt x="672" y="1"/>
                    <a:pt x="665" y="1"/>
                  </a:cubicBezTo>
                  <a:cubicBezTo>
                    <a:pt x="656" y="1"/>
                    <a:pt x="648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8011682" y="4231393"/>
              <a:ext cx="35433" cy="41334"/>
            </a:xfrm>
            <a:custGeom>
              <a:avLst/>
              <a:gdLst/>
              <a:ahLst/>
              <a:cxnLst/>
              <a:rect l="l" t="t" r="r" b="b"/>
              <a:pathLst>
                <a:path w="1423" h="1660" extrusionOk="0">
                  <a:moveTo>
                    <a:pt x="866" y="0"/>
                  </a:moveTo>
                  <a:cubicBezTo>
                    <a:pt x="792" y="0"/>
                    <a:pt x="709" y="17"/>
                    <a:pt x="614" y="56"/>
                  </a:cubicBezTo>
                  <a:cubicBezTo>
                    <a:pt x="0" y="363"/>
                    <a:pt x="614" y="1227"/>
                    <a:pt x="948" y="1506"/>
                  </a:cubicBezTo>
                  <a:cubicBezTo>
                    <a:pt x="994" y="1574"/>
                    <a:pt x="1094" y="1660"/>
                    <a:pt x="1190" y="1660"/>
                  </a:cubicBezTo>
                  <a:cubicBezTo>
                    <a:pt x="1212" y="1660"/>
                    <a:pt x="1234" y="1655"/>
                    <a:pt x="1255" y="1645"/>
                  </a:cubicBezTo>
                  <a:cubicBezTo>
                    <a:pt x="1394" y="1617"/>
                    <a:pt x="1422" y="1422"/>
                    <a:pt x="1422" y="1227"/>
                  </a:cubicBezTo>
                  <a:cubicBezTo>
                    <a:pt x="1422" y="837"/>
                    <a:pt x="1380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997788" y="4300366"/>
              <a:ext cx="20169" cy="56672"/>
            </a:xfrm>
            <a:custGeom>
              <a:avLst/>
              <a:gdLst/>
              <a:ahLst/>
              <a:cxnLst/>
              <a:rect l="l" t="t" r="r" b="b"/>
              <a:pathLst>
                <a:path w="810" h="2276" extrusionOk="0">
                  <a:moveTo>
                    <a:pt x="287" y="1"/>
                  </a:moveTo>
                  <a:cubicBezTo>
                    <a:pt x="113" y="1"/>
                    <a:pt x="57" y="373"/>
                    <a:pt x="57" y="631"/>
                  </a:cubicBezTo>
                  <a:cubicBezTo>
                    <a:pt x="1" y="1105"/>
                    <a:pt x="57" y="1579"/>
                    <a:pt x="196" y="2025"/>
                  </a:cubicBezTo>
                  <a:cubicBezTo>
                    <a:pt x="252" y="2081"/>
                    <a:pt x="252" y="2164"/>
                    <a:pt x="280" y="2192"/>
                  </a:cubicBezTo>
                  <a:cubicBezTo>
                    <a:pt x="308" y="2220"/>
                    <a:pt x="391" y="2276"/>
                    <a:pt x="447" y="2276"/>
                  </a:cubicBezTo>
                  <a:cubicBezTo>
                    <a:pt x="531" y="2220"/>
                    <a:pt x="558" y="2164"/>
                    <a:pt x="586" y="2081"/>
                  </a:cubicBezTo>
                  <a:cubicBezTo>
                    <a:pt x="726" y="1663"/>
                    <a:pt x="809" y="1189"/>
                    <a:pt x="726" y="743"/>
                  </a:cubicBezTo>
                  <a:cubicBezTo>
                    <a:pt x="698" y="548"/>
                    <a:pt x="642" y="380"/>
                    <a:pt x="558" y="213"/>
                  </a:cubicBezTo>
                  <a:cubicBezTo>
                    <a:pt x="447" y="61"/>
                    <a:pt x="357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8144250" y="4245984"/>
              <a:ext cx="43749" cy="34810"/>
            </a:xfrm>
            <a:custGeom>
              <a:avLst/>
              <a:gdLst/>
              <a:ahLst/>
              <a:cxnLst/>
              <a:rect l="l" t="t" r="r" b="b"/>
              <a:pathLst>
                <a:path w="1757" h="1398" extrusionOk="0">
                  <a:moveTo>
                    <a:pt x="506" y="0"/>
                  </a:moveTo>
                  <a:cubicBezTo>
                    <a:pt x="354" y="0"/>
                    <a:pt x="223" y="56"/>
                    <a:pt x="168" y="223"/>
                  </a:cubicBezTo>
                  <a:cubicBezTo>
                    <a:pt x="1" y="557"/>
                    <a:pt x="586" y="920"/>
                    <a:pt x="809" y="1143"/>
                  </a:cubicBezTo>
                  <a:cubicBezTo>
                    <a:pt x="962" y="1270"/>
                    <a:pt x="1114" y="1397"/>
                    <a:pt x="1309" y="1397"/>
                  </a:cubicBezTo>
                  <a:cubicBezTo>
                    <a:pt x="1328" y="1397"/>
                    <a:pt x="1347" y="1396"/>
                    <a:pt x="1367" y="1393"/>
                  </a:cubicBezTo>
                  <a:cubicBezTo>
                    <a:pt x="1534" y="1338"/>
                    <a:pt x="1673" y="1170"/>
                    <a:pt x="1701" y="1003"/>
                  </a:cubicBezTo>
                  <a:cubicBezTo>
                    <a:pt x="1757" y="836"/>
                    <a:pt x="1673" y="641"/>
                    <a:pt x="1562" y="501"/>
                  </a:cubicBezTo>
                  <a:cubicBezTo>
                    <a:pt x="1478" y="362"/>
                    <a:pt x="1283" y="278"/>
                    <a:pt x="1144" y="195"/>
                  </a:cubicBezTo>
                  <a:cubicBezTo>
                    <a:pt x="1009" y="128"/>
                    <a:pt x="734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8139469" y="4352033"/>
              <a:ext cx="42977" cy="34885"/>
            </a:xfrm>
            <a:custGeom>
              <a:avLst/>
              <a:gdLst/>
              <a:ahLst/>
              <a:cxnLst/>
              <a:rect l="l" t="t" r="r" b="b"/>
              <a:pathLst>
                <a:path w="1726" h="1401" extrusionOk="0">
                  <a:moveTo>
                    <a:pt x="690" y="1"/>
                  </a:moveTo>
                  <a:cubicBezTo>
                    <a:pt x="0" y="1"/>
                    <a:pt x="732" y="991"/>
                    <a:pt x="973" y="1232"/>
                  </a:cubicBezTo>
                  <a:cubicBezTo>
                    <a:pt x="1079" y="1316"/>
                    <a:pt x="1200" y="1401"/>
                    <a:pt x="1325" y="1401"/>
                  </a:cubicBezTo>
                  <a:cubicBezTo>
                    <a:pt x="1365" y="1401"/>
                    <a:pt x="1406" y="1392"/>
                    <a:pt x="1447" y="1372"/>
                  </a:cubicBezTo>
                  <a:cubicBezTo>
                    <a:pt x="1586" y="1316"/>
                    <a:pt x="1614" y="1121"/>
                    <a:pt x="1670" y="981"/>
                  </a:cubicBezTo>
                  <a:cubicBezTo>
                    <a:pt x="1698" y="842"/>
                    <a:pt x="1726" y="703"/>
                    <a:pt x="1698" y="563"/>
                  </a:cubicBezTo>
                  <a:cubicBezTo>
                    <a:pt x="1614" y="340"/>
                    <a:pt x="1391" y="229"/>
                    <a:pt x="1140" y="117"/>
                  </a:cubicBezTo>
                  <a:cubicBezTo>
                    <a:pt x="1029" y="89"/>
                    <a:pt x="917" y="6"/>
                    <a:pt x="778" y="6"/>
                  </a:cubicBezTo>
                  <a:cubicBezTo>
                    <a:pt x="746" y="2"/>
                    <a:pt x="717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7931903" y="4443217"/>
              <a:ext cx="23580" cy="55602"/>
            </a:xfrm>
            <a:custGeom>
              <a:avLst/>
              <a:gdLst/>
              <a:ahLst/>
              <a:cxnLst/>
              <a:rect l="l" t="t" r="r" b="b"/>
              <a:pathLst>
                <a:path w="947" h="2233" extrusionOk="0">
                  <a:moveTo>
                    <a:pt x="395" y="1"/>
                  </a:moveTo>
                  <a:cubicBezTo>
                    <a:pt x="0" y="1"/>
                    <a:pt x="8" y="1502"/>
                    <a:pt x="55" y="1779"/>
                  </a:cubicBezTo>
                  <a:cubicBezTo>
                    <a:pt x="110" y="1919"/>
                    <a:pt x="138" y="2058"/>
                    <a:pt x="250" y="2142"/>
                  </a:cubicBezTo>
                  <a:cubicBezTo>
                    <a:pt x="308" y="2181"/>
                    <a:pt x="393" y="2233"/>
                    <a:pt x="487" y="2233"/>
                  </a:cubicBezTo>
                  <a:cubicBezTo>
                    <a:pt x="527" y="2233"/>
                    <a:pt x="570" y="2223"/>
                    <a:pt x="612" y="2197"/>
                  </a:cubicBezTo>
                  <a:cubicBezTo>
                    <a:pt x="724" y="2142"/>
                    <a:pt x="751" y="2030"/>
                    <a:pt x="807" y="1919"/>
                  </a:cubicBezTo>
                  <a:cubicBezTo>
                    <a:pt x="891" y="1584"/>
                    <a:pt x="947" y="1222"/>
                    <a:pt x="891" y="887"/>
                  </a:cubicBezTo>
                  <a:cubicBezTo>
                    <a:pt x="891" y="636"/>
                    <a:pt x="835" y="413"/>
                    <a:pt x="696" y="218"/>
                  </a:cubicBezTo>
                  <a:cubicBezTo>
                    <a:pt x="576" y="65"/>
                    <a:pt x="477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7719456" y="4427306"/>
              <a:ext cx="31972" cy="51468"/>
            </a:xfrm>
            <a:custGeom>
              <a:avLst/>
              <a:gdLst/>
              <a:ahLst/>
              <a:cxnLst/>
              <a:rect l="l" t="t" r="r" b="b"/>
              <a:pathLst>
                <a:path w="1284" h="2067" extrusionOk="0">
                  <a:moveTo>
                    <a:pt x="923" y="1"/>
                  </a:moveTo>
                  <a:cubicBezTo>
                    <a:pt x="786" y="1"/>
                    <a:pt x="664" y="139"/>
                    <a:pt x="558" y="244"/>
                  </a:cubicBezTo>
                  <a:cubicBezTo>
                    <a:pt x="224" y="579"/>
                    <a:pt x="29" y="1025"/>
                    <a:pt x="1" y="1526"/>
                  </a:cubicBezTo>
                  <a:cubicBezTo>
                    <a:pt x="1" y="1721"/>
                    <a:pt x="29" y="1972"/>
                    <a:pt x="196" y="2056"/>
                  </a:cubicBezTo>
                  <a:cubicBezTo>
                    <a:pt x="224" y="2063"/>
                    <a:pt x="254" y="2066"/>
                    <a:pt x="284" y="2066"/>
                  </a:cubicBezTo>
                  <a:cubicBezTo>
                    <a:pt x="376" y="2066"/>
                    <a:pt x="475" y="2035"/>
                    <a:pt x="558" y="1972"/>
                  </a:cubicBezTo>
                  <a:cubicBezTo>
                    <a:pt x="642" y="1917"/>
                    <a:pt x="726" y="1805"/>
                    <a:pt x="781" y="1694"/>
                  </a:cubicBezTo>
                  <a:cubicBezTo>
                    <a:pt x="1004" y="1415"/>
                    <a:pt x="1200" y="1108"/>
                    <a:pt x="1255" y="746"/>
                  </a:cubicBezTo>
                  <a:cubicBezTo>
                    <a:pt x="1283" y="551"/>
                    <a:pt x="1255" y="188"/>
                    <a:pt x="1060" y="49"/>
                  </a:cubicBezTo>
                  <a:cubicBezTo>
                    <a:pt x="1013" y="15"/>
                    <a:pt x="967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7429346" y="4203604"/>
              <a:ext cx="57967" cy="33291"/>
            </a:xfrm>
            <a:custGeom>
              <a:avLst/>
              <a:gdLst/>
              <a:ahLst/>
              <a:cxnLst/>
              <a:rect l="l" t="t" r="r" b="b"/>
              <a:pathLst>
                <a:path w="2328" h="1337" extrusionOk="0">
                  <a:moveTo>
                    <a:pt x="1539" y="1"/>
                  </a:moveTo>
                  <a:cubicBezTo>
                    <a:pt x="1199" y="1"/>
                    <a:pt x="817" y="76"/>
                    <a:pt x="669" y="113"/>
                  </a:cubicBezTo>
                  <a:cubicBezTo>
                    <a:pt x="530" y="169"/>
                    <a:pt x="362" y="224"/>
                    <a:pt x="251" y="336"/>
                  </a:cubicBezTo>
                  <a:cubicBezTo>
                    <a:pt x="112" y="447"/>
                    <a:pt x="28" y="587"/>
                    <a:pt x="0" y="754"/>
                  </a:cubicBezTo>
                  <a:cubicBezTo>
                    <a:pt x="0" y="949"/>
                    <a:pt x="139" y="1172"/>
                    <a:pt x="335" y="1284"/>
                  </a:cubicBezTo>
                  <a:cubicBezTo>
                    <a:pt x="435" y="1321"/>
                    <a:pt x="536" y="1336"/>
                    <a:pt x="634" y="1336"/>
                  </a:cubicBezTo>
                  <a:cubicBezTo>
                    <a:pt x="753" y="1336"/>
                    <a:pt x="869" y="1314"/>
                    <a:pt x="976" y="1284"/>
                  </a:cubicBezTo>
                  <a:cubicBezTo>
                    <a:pt x="1171" y="1200"/>
                    <a:pt x="1366" y="1088"/>
                    <a:pt x="1561" y="1005"/>
                  </a:cubicBezTo>
                  <a:cubicBezTo>
                    <a:pt x="1728" y="893"/>
                    <a:pt x="1951" y="754"/>
                    <a:pt x="2063" y="587"/>
                  </a:cubicBezTo>
                  <a:cubicBezTo>
                    <a:pt x="2327" y="120"/>
                    <a:pt x="1967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7527203" y="4336421"/>
              <a:ext cx="31249" cy="28286"/>
            </a:xfrm>
            <a:custGeom>
              <a:avLst/>
              <a:gdLst/>
              <a:ahLst/>
              <a:cxnLst/>
              <a:rect l="l" t="t" r="r" b="b"/>
              <a:pathLst>
                <a:path w="1255" h="1136" extrusionOk="0">
                  <a:moveTo>
                    <a:pt x="777" y="1"/>
                  </a:moveTo>
                  <a:cubicBezTo>
                    <a:pt x="476" y="1"/>
                    <a:pt x="103" y="540"/>
                    <a:pt x="56" y="772"/>
                  </a:cubicBezTo>
                  <a:cubicBezTo>
                    <a:pt x="0" y="884"/>
                    <a:pt x="56" y="995"/>
                    <a:pt x="112" y="1051"/>
                  </a:cubicBezTo>
                  <a:cubicBezTo>
                    <a:pt x="166" y="1105"/>
                    <a:pt x="243" y="1136"/>
                    <a:pt x="314" y="1136"/>
                  </a:cubicBezTo>
                  <a:cubicBezTo>
                    <a:pt x="352" y="1136"/>
                    <a:pt x="389" y="1126"/>
                    <a:pt x="419" y="1107"/>
                  </a:cubicBezTo>
                  <a:cubicBezTo>
                    <a:pt x="697" y="995"/>
                    <a:pt x="1255" y="410"/>
                    <a:pt x="948" y="75"/>
                  </a:cubicBezTo>
                  <a:cubicBezTo>
                    <a:pt x="896" y="23"/>
                    <a:pt x="83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7445307" y="4177808"/>
              <a:ext cx="240185" cy="275543"/>
            </a:xfrm>
            <a:custGeom>
              <a:avLst/>
              <a:gdLst/>
              <a:ahLst/>
              <a:cxnLst/>
              <a:rect l="l" t="t" r="r" b="b"/>
              <a:pathLst>
                <a:path w="9646" h="11066" extrusionOk="0">
                  <a:moveTo>
                    <a:pt x="1653" y="1"/>
                  </a:moveTo>
                  <a:cubicBezTo>
                    <a:pt x="1090" y="1"/>
                    <a:pt x="584" y="182"/>
                    <a:pt x="223" y="647"/>
                  </a:cubicBezTo>
                  <a:cubicBezTo>
                    <a:pt x="0" y="926"/>
                    <a:pt x="0" y="1344"/>
                    <a:pt x="28" y="1706"/>
                  </a:cubicBezTo>
                  <a:cubicBezTo>
                    <a:pt x="195" y="3239"/>
                    <a:pt x="1115" y="4745"/>
                    <a:pt x="1896" y="6027"/>
                  </a:cubicBezTo>
                  <a:cubicBezTo>
                    <a:pt x="2453" y="6919"/>
                    <a:pt x="3039" y="7755"/>
                    <a:pt x="3735" y="8508"/>
                  </a:cubicBezTo>
                  <a:cubicBezTo>
                    <a:pt x="4711" y="9595"/>
                    <a:pt x="5882" y="10599"/>
                    <a:pt x="7276" y="10961"/>
                  </a:cubicBezTo>
                  <a:cubicBezTo>
                    <a:pt x="7502" y="11026"/>
                    <a:pt x="7750" y="11065"/>
                    <a:pt x="7996" y="11065"/>
                  </a:cubicBezTo>
                  <a:cubicBezTo>
                    <a:pt x="8385" y="11065"/>
                    <a:pt x="8769" y="10966"/>
                    <a:pt x="9060" y="10710"/>
                  </a:cubicBezTo>
                  <a:cubicBezTo>
                    <a:pt x="9422" y="10348"/>
                    <a:pt x="9617" y="9846"/>
                    <a:pt x="9617" y="9316"/>
                  </a:cubicBezTo>
                  <a:cubicBezTo>
                    <a:pt x="9645" y="8369"/>
                    <a:pt x="9227" y="7477"/>
                    <a:pt x="8837" y="6585"/>
                  </a:cubicBezTo>
                  <a:cubicBezTo>
                    <a:pt x="8000" y="4856"/>
                    <a:pt x="7025" y="3072"/>
                    <a:pt x="5575" y="1790"/>
                  </a:cubicBezTo>
                  <a:cubicBezTo>
                    <a:pt x="4801" y="1115"/>
                    <a:pt x="3050" y="1"/>
                    <a:pt x="165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8205330" y="4343069"/>
              <a:ext cx="149948" cy="191232"/>
            </a:xfrm>
            <a:custGeom>
              <a:avLst/>
              <a:gdLst/>
              <a:ahLst/>
              <a:cxnLst/>
              <a:rect l="l" t="t" r="r" b="b"/>
              <a:pathLst>
                <a:path w="6022" h="7680" extrusionOk="0">
                  <a:moveTo>
                    <a:pt x="5534" y="0"/>
                  </a:moveTo>
                  <a:cubicBezTo>
                    <a:pt x="5334" y="0"/>
                    <a:pt x="5280" y="289"/>
                    <a:pt x="5185" y="477"/>
                  </a:cubicBezTo>
                  <a:cubicBezTo>
                    <a:pt x="4544" y="1871"/>
                    <a:pt x="3680" y="3181"/>
                    <a:pt x="2677" y="4352"/>
                  </a:cubicBezTo>
                  <a:cubicBezTo>
                    <a:pt x="2119" y="5021"/>
                    <a:pt x="1478" y="5578"/>
                    <a:pt x="781" y="6080"/>
                  </a:cubicBezTo>
                  <a:cubicBezTo>
                    <a:pt x="558" y="6275"/>
                    <a:pt x="279" y="6470"/>
                    <a:pt x="140" y="6749"/>
                  </a:cubicBezTo>
                  <a:cubicBezTo>
                    <a:pt x="1" y="7028"/>
                    <a:pt x="1" y="7418"/>
                    <a:pt x="279" y="7585"/>
                  </a:cubicBezTo>
                  <a:cubicBezTo>
                    <a:pt x="358" y="7651"/>
                    <a:pt x="456" y="7680"/>
                    <a:pt x="558" y="7680"/>
                  </a:cubicBezTo>
                  <a:cubicBezTo>
                    <a:pt x="671" y="7680"/>
                    <a:pt x="790" y="7644"/>
                    <a:pt x="893" y="7585"/>
                  </a:cubicBezTo>
                  <a:cubicBezTo>
                    <a:pt x="1116" y="7474"/>
                    <a:pt x="1255" y="7334"/>
                    <a:pt x="1422" y="7167"/>
                  </a:cubicBezTo>
                  <a:cubicBezTo>
                    <a:pt x="1729" y="6861"/>
                    <a:pt x="2036" y="6526"/>
                    <a:pt x="2370" y="6192"/>
                  </a:cubicBezTo>
                  <a:cubicBezTo>
                    <a:pt x="3346" y="5216"/>
                    <a:pt x="4321" y="4240"/>
                    <a:pt x="5046" y="3042"/>
                  </a:cubicBezTo>
                  <a:cubicBezTo>
                    <a:pt x="5464" y="2401"/>
                    <a:pt x="5910" y="1481"/>
                    <a:pt x="5994" y="672"/>
                  </a:cubicBezTo>
                  <a:cubicBezTo>
                    <a:pt x="6022" y="449"/>
                    <a:pt x="5910" y="115"/>
                    <a:pt x="5659" y="31"/>
                  </a:cubicBezTo>
                  <a:cubicBezTo>
                    <a:pt x="5612" y="10"/>
                    <a:pt x="5571" y="0"/>
                    <a:pt x="5534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5720459" y="4148451"/>
              <a:ext cx="917640" cy="591699"/>
            </a:xfrm>
            <a:custGeom>
              <a:avLst/>
              <a:gdLst/>
              <a:ahLst/>
              <a:cxnLst/>
              <a:rect l="l" t="t" r="r" b="b"/>
              <a:pathLst>
                <a:path w="36853" h="23763" extrusionOk="0">
                  <a:moveTo>
                    <a:pt x="18580" y="1"/>
                  </a:moveTo>
                  <a:cubicBezTo>
                    <a:pt x="13747" y="1"/>
                    <a:pt x="8972" y="1487"/>
                    <a:pt x="5715" y="4502"/>
                  </a:cubicBezTo>
                  <a:cubicBezTo>
                    <a:pt x="5297" y="4892"/>
                    <a:pt x="4879" y="5310"/>
                    <a:pt x="4489" y="5757"/>
                  </a:cubicBezTo>
                  <a:cubicBezTo>
                    <a:pt x="1757" y="8934"/>
                    <a:pt x="1" y="13534"/>
                    <a:pt x="2175" y="17353"/>
                  </a:cubicBezTo>
                  <a:cubicBezTo>
                    <a:pt x="3820" y="20196"/>
                    <a:pt x="7137" y="21701"/>
                    <a:pt x="10315" y="22537"/>
                  </a:cubicBezTo>
                  <a:cubicBezTo>
                    <a:pt x="13339" y="23360"/>
                    <a:pt x="16481" y="23763"/>
                    <a:pt x="19615" y="23763"/>
                  </a:cubicBezTo>
                  <a:cubicBezTo>
                    <a:pt x="21046" y="23763"/>
                    <a:pt x="22475" y="23679"/>
                    <a:pt x="23890" y="23513"/>
                  </a:cubicBezTo>
                  <a:cubicBezTo>
                    <a:pt x="26204" y="23234"/>
                    <a:pt x="28462" y="22760"/>
                    <a:pt x="30552" y="21729"/>
                  </a:cubicBezTo>
                  <a:cubicBezTo>
                    <a:pt x="32615" y="20698"/>
                    <a:pt x="34455" y="19081"/>
                    <a:pt x="35431" y="17046"/>
                  </a:cubicBezTo>
                  <a:cubicBezTo>
                    <a:pt x="36852" y="14035"/>
                    <a:pt x="36378" y="10356"/>
                    <a:pt x="34594" y="7568"/>
                  </a:cubicBezTo>
                  <a:cubicBezTo>
                    <a:pt x="31352" y="2555"/>
                    <a:pt x="24917" y="1"/>
                    <a:pt x="18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5859301" y="4148251"/>
              <a:ext cx="718415" cy="383012"/>
            </a:xfrm>
            <a:custGeom>
              <a:avLst/>
              <a:gdLst/>
              <a:ahLst/>
              <a:cxnLst/>
              <a:rect l="l" t="t" r="r" b="b"/>
              <a:pathLst>
                <a:path w="28852" h="15382" extrusionOk="0">
                  <a:moveTo>
                    <a:pt x="12913" y="1"/>
                  </a:moveTo>
                  <a:cubicBezTo>
                    <a:pt x="11762" y="1"/>
                    <a:pt x="10620" y="89"/>
                    <a:pt x="9506" y="245"/>
                  </a:cubicBezTo>
                  <a:cubicBezTo>
                    <a:pt x="10063" y="942"/>
                    <a:pt x="10481" y="1527"/>
                    <a:pt x="10481" y="1527"/>
                  </a:cubicBezTo>
                  <a:cubicBezTo>
                    <a:pt x="10481" y="1527"/>
                    <a:pt x="7889" y="2029"/>
                    <a:pt x="6411" y="2615"/>
                  </a:cubicBezTo>
                  <a:cubicBezTo>
                    <a:pt x="3847" y="3618"/>
                    <a:pt x="1840" y="4817"/>
                    <a:pt x="0" y="6907"/>
                  </a:cubicBezTo>
                  <a:cubicBezTo>
                    <a:pt x="2788" y="6238"/>
                    <a:pt x="5631" y="5765"/>
                    <a:pt x="8502" y="5514"/>
                  </a:cubicBezTo>
                  <a:cubicBezTo>
                    <a:pt x="8821" y="5477"/>
                    <a:pt x="9150" y="5450"/>
                    <a:pt x="9475" y="5450"/>
                  </a:cubicBezTo>
                  <a:cubicBezTo>
                    <a:pt x="10144" y="5450"/>
                    <a:pt x="10802" y="5566"/>
                    <a:pt x="11345" y="5960"/>
                  </a:cubicBezTo>
                  <a:cubicBezTo>
                    <a:pt x="12014" y="6461"/>
                    <a:pt x="12321" y="7242"/>
                    <a:pt x="12600" y="8022"/>
                  </a:cubicBezTo>
                  <a:cubicBezTo>
                    <a:pt x="13408" y="10392"/>
                    <a:pt x="13854" y="12873"/>
                    <a:pt x="13938" y="15381"/>
                  </a:cubicBezTo>
                  <a:cubicBezTo>
                    <a:pt x="16251" y="13514"/>
                    <a:pt x="17840" y="10698"/>
                    <a:pt x="18203" y="7744"/>
                  </a:cubicBezTo>
                  <a:cubicBezTo>
                    <a:pt x="18286" y="7158"/>
                    <a:pt x="18314" y="6517"/>
                    <a:pt x="18677" y="6043"/>
                  </a:cubicBezTo>
                  <a:cubicBezTo>
                    <a:pt x="19150" y="5346"/>
                    <a:pt x="20098" y="5123"/>
                    <a:pt x="20962" y="5068"/>
                  </a:cubicBezTo>
                  <a:cubicBezTo>
                    <a:pt x="21229" y="5049"/>
                    <a:pt x="21496" y="5040"/>
                    <a:pt x="21763" y="5040"/>
                  </a:cubicBezTo>
                  <a:cubicBezTo>
                    <a:pt x="24284" y="5040"/>
                    <a:pt x="26784" y="5863"/>
                    <a:pt x="28851" y="7326"/>
                  </a:cubicBezTo>
                  <a:cubicBezTo>
                    <a:pt x="26956" y="4622"/>
                    <a:pt x="24168" y="2615"/>
                    <a:pt x="20962" y="1444"/>
                  </a:cubicBezTo>
                  <a:cubicBezTo>
                    <a:pt x="20238" y="1378"/>
                    <a:pt x="19501" y="1349"/>
                    <a:pt x="18764" y="1349"/>
                  </a:cubicBezTo>
                  <a:cubicBezTo>
                    <a:pt x="17940" y="1349"/>
                    <a:pt x="17116" y="1385"/>
                    <a:pt x="16307" y="1444"/>
                  </a:cubicBezTo>
                  <a:cubicBezTo>
                    <a:pt x="16303" y="1444"/>
                    <a:pt x="16299" y="1444"/>
                    <a:pt x="16295" y="1444"/>
                  </a:cubicBezTo>
                  <a:cubicBezTo>
                    <a:pt x="15945" y="1444"/>
                    <a:pt x="14798" y="326"/>
                    <a:pt x="14495" y="106"/>
                  </a:cubicBezTo>
                  <a:cubicBezTo>
                    <a:pt x="14439" y="78"/>
                    <a:pt x="14412" y="78"/>
                    <a:pt x="14384" y="50"/>
                  </a:cubicBezTo>
                  <a:cubicBezTo>
                    <a:pt x="13893" y="17"/>
                    <a:pt x="13402" y="1"/>
                    <a:pt x="1291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6322242" y="4463212"/>
              <a:ext cx="246435" cy="200619"/>
            </a:xfrm>
            <a:custGeom>
              <a:avLst/>
              <a:gdLst/>
              <a:ahLst/>
              <a:cxnLst/>
              <a:rect l="l" t="t" r="r" b="b"/>
              <a:pathLst>
                <a:path w="9897" h="8057" fill="none" extrusionOk="0">
                  <a:moveTo>
                    <a:pt x="9562" y="1"/>
                  </a:moveTo>
                  <a:cubicBezTo>
                    <a:pt x="9897" y="1534"/>
                    <a:pt x="9423" y="3206"/>
                    <a:pt x="8419" y="4433"/>
                  </a:cubicBezTo>
                  <a:cubicBezTo>
                    <a:pt x="7471" y="5687"/>
                    <a:pt x="6050" y="6523"/>
                    <a:pt x="4600" y="7081"/>
                  </a:cubicBezTo>
                  <a:cubicBezTo>
                    <a:pt x="3151" y="7639"/>
                    <a:pt x="1562" y="7889"/>
                    <a:pt x="1" y="8057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6250057" y="4667292"/>
              <a:ext cx="36130" cy="2789"/>
            </a:xfrm>
            <a:custGeom>
              <a:avLst/>
              <a:gdLst/>
              <a:ahLst/>
              <a:cxnLst/>
              <a:rect l="l" t="t" r="r" b="b"/>
              <a:pathLst>
                <a:path w="1451" h="112" fill="none" extrusionOk="0">
                  <a:moveTo>
                    <a:pt x="1450" y="0"/>
                  </a:moveTo>
                  <a:cubicBezTo>
                    <a:pt x="949" y="112"/>
                    <a:pt x="503" y="112"/>
                    <a:pt x="1" y="56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6141095" y="4186971"/>
              <a:ext cx="14591" cy="31947"/>
            </a:xfrm>
            <a:custGeom>
              <a:avLst/>
              <a:gdLst/>
              <a:ahLst/>
              <a:cxnLst/>
              <a:rect l="l" t="t" r="r" b="b"/>
              <a:pathLst>
                <a:path w="586" h="1283" fill="none" extrusionOk="0">
                  <a:moveTo>
                    <a:pt x="0" y="0"/>
                  </a:moveTo>
                  <a:cubicBezTo>
                    <a:pt x="279" y="363"/>
                    <a:pt x="474" y="781"/>
                    <a:pt x="586" y="1283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5925934" y="4642292"/>
              <a:ext cx="131895" cy="31947"/>
            </a:xfrm>
            <a:custGeom>
              <a:avLst/>
              <a:gdLst/>
              <a:ahLst/>
              <a:cxnLst/>
              <a:rect l="l" t="t" r="r" b="b"/>
              <a:pathLst>
                <a:path w="5297" h="1283" fill="none" extrusionOk="0">
                  <a:moveTo>
                    <a:pt x="0" y="1"/>
                  </a:moveTo>
                  <a:cubicBezTo>
                    <a:pt x="1673" y="725"/>
                    <a:pt x="3429" y="1143"/>
                    <a:pt x="5296" y="1283"/>
                  </a:cubicBezTo>
                </a:path>
              </a:pathLst>
            </a:custGeom>
            <a:solidFill>
              <a:schemeClr val="dk1"/>
            </a:solidFill>
            <a:ln w="6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5812788" y="4370210"/>
              <a:ext cx="130501" cy="192029"/>
            </a:xfrm>
            <a:custGeom>
              <a:avLst/>
              <a:gdLst/>
              <a:ahLst/>
              <a:cxnLst/>
              <a:rect l="l" t="t" r="r" b="b"/>
              <a:pathLst>
                <a:path w="5241" h="7712" extrusionOk="0">
                  <a:moveTo>
                    <a:pt x="2337" y="1"/>
                  </a:moveTo>
                  <a:cubicBezTo>
                    <a:pt x="973" y="1"/>
                    <a:pt x="47" y="1816"/>
                    <a:pt x="0" y="3122"/>
                  </a:cubicBezTo>
                  <a:cubicBezTo>
                    <a:pt x="0" y="4098"/>
                    <a:pt x="307" y="4990"/>
                    <a:pt x="753" y="5882"/>
                  </a:cubicBezTo>
                  <a:cubicBezTo>
                    <a:pt x="1060" y="6467"/>
                    <a:pt x="1450" y="7053"/>
                    <a:pt x="2007" y="7387"/>
                  </a:cubicBezTo>
                  <a:cubicBezTo>
                    <a:pt x="2316" y="7588"/>
                    <a:pt x="2692" y="7711"/>
                    <a:pt x="3056" y="7711"/>
                  </a:cubicBezTo>
                  <a:cubicBezTo>
                    <a:pt x="3351" y="7711"/>
                    <a:pt x="3638" y="7630"/>
                    <a:pt x="3875" y="7443"/>
                  </a:cubicBezTo>
                  <a:cubicBezTo>
                    <a:pt x="4154" y="7220"/>
                    <a:pt x="4377" y="6913"/>
                    <a:pt x="4516" y="6607"/>
                  </a:cubicBezTo>
                  <a:cubicBezTo>
                    <a:pt x="5213" y="5102"/>
                    <a:pt x="5241" y="3318"/>
                    <a:pt x="4572" y="1840"/>
                  </a:cubicBezTo>
                  <a:cubicBezTo>
                    <a:pt x="4265" y="1171"/>
                    <a:pt x="3847" y="530"/>
                    <a:pt x="3178" y="223"/>
                  </a:cubicBezTo>
                  <a:cubicBezTo>
                    <a:pt x="2883" y="69"/>
                    <a:pt x="2602" y="1"/>
                    <a:pt x="233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6346545" y="4360773"/>
              <a:ext cx="179106" cy="237123"/>
            </a:xfrm>
            <a:custGeom>
              <a:avLst/>
              <a:gdLst/>
              <a:ahLst/>
              <a:cxnLst/>
              <a:rect l="l" t="t" r="r" b="b"/>
              <a:pathLst>
                <a:path w="7193" h="9523" extrusionOk="0">
                  <a:moveTo>
                    <a:pt x="5725" y="0"/>
                  </a:moveTo>
                  <a:cubicBezTo>
                    <a:pt x="4767" y="0"/>
                    <a:pt x="3602" y="1118"/>
                    <a:pt x="2927" y="1829"/>
                  </a:cubicBezTo>
                  <a:cubicBezTo>
                    <a:pt x="1673" y="3139"/>
                    <a:pt x="725" y="4756"/>
                    <a:pt x="251" y="6484"/>
                  </a:cubicBezTo>
                  <a:cubicBezTo>
                    <a:pt x="112" y="6986"/>
                    <a:pt x="1" y="7488"/>
                    <a:pt x="84" y="8017"/>
                  </a:cubicBezTo>
                  <a:cubicBezTo>
                    <a:pt x="140" y="8547"/>
                    <a:pt x="391" y="9021"/>
                    <a:pt x="837" y="9299"/>
                  </a:cubicBezTo>
                  <a:cubicBezTo>
                    <a:pt x="1074" y="9452"/>
                    <a:pt x="1364" y="9522"/>
                    <a:pt x="1654" y="9522"/>
                  </a:cubicBezTo>
                  <a:cubicBezTo>
                    <a:pt x="1841" y="9522"/>
                    <a:pt x="2028" y="9493"/>
                    <a:pt x="2203" y="9439"/>
                  </a:cubicBezTo>
                  <a:cubicBezTo>
                    <a:pt x="2649" y="9355"/>
                    <a:pt x="3067" y="9076"/>
                    <a:pt x="3429" y="8826"/>
                  </a:cubicBezTo>
                  <a:cubicBezTo>
                    <a:pt x="5325" y="7432"/>
                    <a:pt x="6663" y="5258"/>
                    <a:pt x="7053" y="2944"/>
                  </a:cubicBezTo>
                  <a:cubicBezTo>
                    <a:pt x="7137" y="2331"/>
                    <a:pt x="7192" y="1717"/>
                    <a:pt x="6969" y="1160"/>
                  </a:cubicBezTo>
                  <a:cubicBezTo>
                    <a:pt x="6680" y="312"/>
                    <a:pt x="6231" y="0"/>
                    <a:pt x="572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 rot="8100000">
              <a:off x="7745830" y="2271944"/>
              <a:ext cx="217284" cy="219351"/>
            </a:xfrm>
            <a:custGeom>
              <a:avLst/>
              <a:gdLst/>
              <a:ahLst/>
              <a:cxnLst/>
              <a:rect l="l" t="t" r="r" b="b"/>
              <a:pathLst>
                <a:path w="8726" h="8809" fill="none" extrusionOk="0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30"/>
          <p:cNvSpPr/>
          <p:nvPr/>
        </p:nvSpPr>
        <p:spPr>
          <a:xfrm>
            <a:off x="3945881" y="4035676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0"/>
          <p:cNvSpPr/>
          <p:nvPr/>
        </p:nvSpPr>
        <p:spPr>
          <a:xfrm rot="3636711">
            <a:off x="653221" y="4197704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8;p30">
            <a:extLst>
              <a:ext uri="{FF2B5EF4-FFF2-40B4-BE49-F238E27FC236}">
                <a16:creationId xmlns:a16="http://schemas.microsoft.com/office/drawing/2014/main" id="{F447369C-4269-5A8E-22E1-00E7AE23AE75}"/>
              </a:ext>
            </a:extLst>
          </p:cNvPr>
          <p:cNvSpPr txBox="1">
            <a:spLocks/>
          </p:cNvSpPr>
          <p:nvPr/>
        </p:nvSpPr>
        <p:spPr>
          <a:xfrm>
            <a:off x="956741" y="911268"/>
            <a:ext cx="6200004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5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SG" sz="1200" u="sng" dirty="0">
                <a:latin typeface="DM Sans" pitchFamily="2" charset="0"/>
              </a:rPr>
              <a:t>DEEP LEARNING CA1 PART A : CONVOLUTIONAL NEURAL NETWORK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04799" y="26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Data Augmentation – Training Set</a:t>
            </a:r>
            <a:endParaRPr b="1" dirty="0">
              <a:latin typeface="DM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AC631-5E66-1451-E9DA-22C65B6EA89C}"/>
              </a:ext>
            </a:extLst>
          </p:cNvPr>
          <p:cNvSpPr txBox="1"/>
          <p:nvPr/>
        </p:nvSpPr>
        <p:spPr>
          <a:xfrm>
            <a:off x="742879" y="990250"/>
            <a:ext cx="73749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To help in </a:t>
            </a:r>
            <a:r>
              <a:rPr lang="en" sz="1300" b="1" dirty="0">
                <a:latin typeface="DM Sans" pitchFamily="2" charset="0"/>
              </a:rPr>
              <a:t>reducing overfitting and increasing variability in images</a:t>
            </a:r>
            <a:r>
              <a:rPr lang="en" sz="1300" dirty="0">
                <a:latin typeface="DM Sans" pitchFamily="2" charset="0"/>
              </a:rPr>
              <a:t>, we apply data augmentation to the training 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D793A-1A2A-957A-5D50-1AA099135481}"/>
              </a:ext>
            </a:extLst>
          </p:cNvPr>
          <p:cNvSpPr txBox="1"/>
          <p:nvPr/>
        </p:nvSpPr>
        <p:spPr>
          <a:xfrm>
            <a:off x="1064549" y="1622698"/>
            <a:ext cx="346228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DATA AUGMENTATION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F4E2B-C330-9C78-D4EC-EDC12007019D}"/>
              </a:ext>
            </a:extLst>
          </p:cNvPr>
          <p:cNvSpPr txBox="1"/>
          <p:nvPr/>
        </p:nvSpPr>
        <p:spPr>
          <a:xfrm>
            <a:off x="4691725" y="1456254"/>
            <a:ext cx="31788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Random Brightness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Random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Random Crop &amp;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Random Rotation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26E2DB-1D0C-25E6-1863-D4052FF2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80" y="2571750"/>
            <a:ext cx="5161788" cy="108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0B00B54-DB73-16D3-46EF-8973658F5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39" y="3712123"/>
            <a:ext cx="5171202" cy="108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27E0A-77A5-4284-1428-D423A064A5DD}"/>
              </a:ext>
            </a:extLst>
          </p:cNvPr>
          <p:cNvSpPr txBox="1"/>
          <p:nvPr/>
        </p:nvSpPr>
        <p:spPr>
          <a:xfrm>
            <a:off x="742879" y="2055091"/>
            <a:ext cx="287102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Images varied in brightness levels, we apply random brightness for standardization.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Apply random flip &amp; rotation as many of the images follow their own fixed rotation -&gt; augment to create more variability for the model.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Apply random crop &amp; padding enables the model to better generalize data and identify key features better.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BB492A-077F-3C6C-AD29-10833EEF0B66}"/>
              </a:ext>
            </a:extLst>
          </p:cNvPr>
          <p:cNvCxnSpPr>
            <a:cxnSpLocks/>
          </p:cNvCxnSpPr>
          <p:nvPr/>
        </p:nvCxnSpPr>
        <p:spPr>
          <a:xfrm>
            <a:off x="4430358" y="1778959"/>
            <a:ext cx="192955" cy="0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3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31 PX x 31 PX</a:t>
            </a:r>
            <a:endParaRPr b="1" dirty="0">
              <a:latin typeface="DM Sans" pitchFamily="2" charset="0"/>
            </a:endParaRPr>
          </a:p>
        </p:txBody>
      </p:sp>
      <p:sp>
        <p:nvSpPr>
          <p:cNvPr id="17" name="Google Shape;1014;p34">
            <a:extLst>
              <a:ext uri="{FF2B5EF4-FFF2-40B4-BE49-F238E27FC236}">
                <a16:creationId xmlns:a16="http://schemas.microsoft.com/office/drawing/2014/main" id="{88BEC975-14D1-0770-47F8-F8F4B3451F2F}"/>
              </a:ext>
            </a:extLst>
          </p:cNvPr>
          <p:cNvSpPr txBox="1">
            <a:spLocks/>
          </p:cNvSpPr>
          <p:nvPr/>
        </p:nvSpPr>
        <p:spPr>
          <a:xfrm>
            <a:off x="720474" y="166052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1</a:t>
            </a:r>
          </a:p>
        </p:txBody>
      </p:sp>
      <p:sp>
        <p:nvSpPr>
          <p:cNvPr id="24" name="Google Shape;1014;p34">
            <a:extLst>
              <a:ext uri="{FF2B5EF4-FFF2-40B4-BE49-F238E27FC236}">
                <a16:creationId xmlns:a16="http://schemas.microsoft.com/office/drawing/2014/main" id="{5ECA8949-0001-9BD6-F5F1-97E96CBCD74F}"/>
              </a:ext>
            </a:extLst>
          </p:cNvPr>
          <p:cNvSpPr txBox="1">
            <a:spLocks/>
          </p:cNvSpPr>
          <p:nvPr/>
        </p:nvSpPr>
        <p:spPr>
          <a:xfrm>
            <a:off x="2480046" y="166052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2</a:t>
            </a:r>
          </a:p>
        </p:txBody>
      </p:sp>
      <p:sp>
        <p:nvSpPr>
          <p:cNvPr id="25" name="Google Shape;1014;p34">
            <a:extLst>
              <a:ext uri="{FF2B5EF4-FFF2-40B4-BE49-F238E27FC236}">
                <a16:creationId xmlns:a16="http://schemas.microsoft.com/office/drawing/2014/main" id="{2A0456B0-18B5-9E4B-1BED-3A7F3A7E9E23}"/>
              </a:ext>
            </a:extLst>
          </p:cNvPr>
          <p:cNvSpPr txBox="1">
            <a:spLocks/>
          </p:cNvSpPr>
          <p:nvPr/>
        </p:nvSpPr>
        <p:spPr>
          <a:xfrm>
            <a:off x="4239618" y="1675655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3</a:t>
            </a:r>
          </a:p>
        </p:txBody>
      </p:sp>
      <p:sp>
        <p:nvSpPr>
          <p:cNvPr id="26" name="Google Shape;1014;p34">
            <a:extLst>
              <a:ext uri="{FF2B5EF4-FFF2-40B4-BE49-F238E27FC236}">
                <a16:creationId xmlns:a16="http://schemas.microsoft.com/office/drawing/2014/main" id="{5920E959-52D0-18A6-5298-E6B373359070}"/>
              </a:ext>
            </a:extLst>
          </p:cNvPr>
          <p:cNvSpPr txBox="1">
            <a:spLocks/>
          </p:cNvSpPr>
          <p:nvPr/>
        </p:nvSpPr>
        <p:spPr>
          <a:xfrm>
            <a:off x="5858261" y="164271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4</a:t>
            </a:r>
          </a:p>
        </p:txBody>
      </p:sp>
      <p:sp>
        <p:nvSpPr>
          <p:cNvPr id="27" name="Google Shape;1014;p34">
            <a:extLst>
              <a:ext uri="{FF2B5EF4-FFF2-40B4-BE49-F238E27FC236}">
                <a16:creationId xmlns:a16="http://schemas.microsoft.com/office/drawing/2014/main" id="{BF2815A5-1D1C-7CD2-5CC5-C60C15935E24}"/>
              </a:ext>
            </a:extLst>
          </p:cNvPr>
          <p:cNvSpPr txBox="1">
            <a:spLocks/>
          </p:cNvSpPr>
          <p:nvPr/>
        </p:nvSpPr>
        <p:spPr>
          <a:xfrm>
            <a:off x="7476904" y="1682359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28BEBE-CE26-2C9E-2902-30FEDDE5F9CD}"/>
              </a:ext>
            </a:extLst>
          </p:cNvPr>
          <p:cNvCxnSpPr>
            <a:cxnSpLocks/>
          </p:cNvCxnSpPr>
          <p:nvPr/>
        </p:nvCxnSpPr>
        <p:spPr>
          <a:xfrm>
            <a:off x="3086438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6AEFE9-6574-D062-EC88-794898E526D7}"/>
              </a:ext>
            </a:extLst>
          </p:cNvPr>
          <p:cNvCxnSpPr>
            <a:cxnSpLocks/>
          </p:cNvCxnSpPr>
          <p:nvPr/>
        </p:nvCxnSpPr>
        <p:spPr>
          <a:xfrm>
            <a:off x="4802622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E525AD-654C-552E-EBB7-54A05853B900}"/>
              </a:ext>
            </a:extLst>
          </p:cNvPr>
          <p:cNvCxnSpPr>
            <a:cxnSpLocks/>
          </p:cNvCxnSpPr>
          <p:nvPr/>
        </p:nvCxnSpPr>
        <p:spPr>
          <a:xfrm>
            <a:off x="6399774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5E3C1F-7A40-5A55-0A9B-2CCFF1D3698B}"/>
              </a:ext>
            </a:extLst>
          </p:cNvPr>
          <p:cNvCxnSpPr>
            <a:cxnSpLocks/>
          </p:cNvCxnSpPr>
          <p:nvPr/>
        </p:nvCxnSpPr>
        <p:spPr>
          <a:xfrm>
            <a:off x="1311786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FC288-FC21-9F0F-471F-BACA9C61AE4E}"/>
              </a:ext>
            </a:extLst>
          </p:cNvPr>
          <p:cNvSpPr txBox="1"/>
          <p:nvPr/>
        </p:nvSpPr>
        <p:spPr>
          <a:xfrm>
            <a:off x="296191" y="2180857"/>
            <a:ext cx="152327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BASELINE FULLY CONNECTED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7906D2-0E0F-79C6-AC1E-964CBD4B0FEE}"/>
              </a:ext>
            </a:extLst>
          </p:cNvPr>
          <p:cNvSpPr txBox="1"/>
          <p:nvPr/>
        </p:nvSpPr>
        <p:spPr>
          <a:xfrm>
            <a:off x="2001340" y="2177145"/>
            <a:ext cx="156380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CONV2D NEURAL NETWORK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FA6F5F-B4AC-8C46-5750-90098A204D02}"/>
              </a:ext>
            </a:extLst>
          </p:cNvPr>
          <p:cNvSpPr txBox="1"/>
          <p:nvPr/>
        </p:nvSpPr>
        <p:spPr>
          <a:xfrm>
            <a:off x="3918899" y="2285114"/>
            <a:ext cx="130620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CUSTOMVGG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3122F6-22D3-3115-F576-81BA4F50274A}"/>
              </a:ext>
            </a:extLst>
          </p:cNvPr>
          <p:cNvSpPr txBox="1"/>
          <p:nvPr/>
        </p:nvSpPr>
        <p:spPr>
          <a:xfrm>
            <a:off x="5508354" y="2177144"/>
            <a:ext cx="130620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 ALEXNET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D10F9B-145E-FA93-7492-C6E37AB80DD2}"/>
              </a:ext>
            </a:extLst>
          </p:cNvPr>
          <p:cNvSpPr txBox="1"/>
          <p:nvPr/>
        </p:nvSpPr>
        <p:spPr>
          <a:xfrm>
            <a:off x="6970778" y="2177143"/>
            <a:ext cx="161864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CUSTOMNET MODEL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(SELF-DESIGNED)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D1E9E6-519E-3DA9-AFAF-552B338275B1}"/>
              </a:ext>
            </a:extLst>
          </p:cNvPr>
          <p:cNvSpPr txBox="1"/>
          <p:nvPr/>
        </p:nvSpPr>
        <p:spPr>
          <a:xfrm>
            <a:off x="730849" y="972677"/>
            <a:ext cx="717336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Optimizer : SGD – More detailed in recognizing and distinguishing image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E88394-EAFA-ADE0-1CC9-F7E1F01FD063}"/>
              </a:ext>
            </a:extLst>
          </p:cNvPr>
          <p:cNvSpPr txBox="1"/>
          <p:nvPr/>
        </p:nvSpPr>
        <p:spPr>
          <a:xfrm>
            <a:off x="732869" y="1279537"/>
            <a:ext cx="737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Augmentation : Random Brightness, Random Crop &amp; Pad, Random Flip, Random Rotation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C16D66-F2C6-673B-E3A3-EB5820501DBB}"/>
              </a:ext>
            </a:extLst>
          </p:cNvPr>
          <p:cNvSpPr txBox="1"/>
          <p:nvPr/>
        </p:nvSpPr>
        <p:spPr>
          <a:xfrm>
            <a:off x="262032" y="3005087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0.65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2.71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0.54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2.65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02ADC-33B2-6E9C-91D4-3056CFCFDD15}"/>
              </a:ext>
            </a:extLst>
          </p:cNvPr>
          <p:cNvSpPr txBox="1"/>
          <p:nvPr/>
        </p:nvSpPr>
        <p:spPr>
          <a:xfrm>
            <a:off x="2021604" y="3005087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0.92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0.35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0.91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0.41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440D8F-9BCA-0CEC-9410-3A04CA54745A}"/>
              </a:ext>
            </a:extLst>
          </p:cNvPr>
          <p:cNvSpPr txBox="1"/>
          <p:nvPr/>
        </p:nvSpPr>
        <p:spPr>
          <a:xfrm>
            <a:off x="3776888" y="3050325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0.96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0.16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0.95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0.20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65D19F-470E-F05A-45E0-ECA13E4C6A2C}"/>
              </a:ext>
            </a:extLst>
          </p:cNvPr>
          <p:cNvSpPr txBox="1"/>
          <p:nvPr/>
        </p:nvSpPr>
        <p:spPr>
          <a:xfrm>
            <a:off x="5399816" y="3017038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0.92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0.38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0.89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0.40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83DBC0-CFC8-8C15-00C1-C8FDB23B1B01}"/>
              </a:ext>
            </a:extLst>
          </p:cNvPr>
          <p:cNvSpPr txBox="1"/>
          <p:nvPr/>
        </p:nvSpPr>
        <p:spPr>
          <a:xfrm>
            <a:off x="7122396" y="3022652"/>
            <a:ext cx="1523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0.89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0.38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0.88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0.42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pic>
        <p:nvPicPr>
          <p:cNvPr id="961" name="Graphic 960" descr="Crown with solid fill">
            <a:extLst>
              <a:ext uri="{FF2B5EF4-FFF2-40B4-BE49-F238E27FC236}">
                <a16:creationId xmlns:a16="http://schemas.microsoft.com/office/drawing/2014/main" id="{9F16351B-919C-4B0A-A6D9-4C35F59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1413">
            <a:off x="3862697" y="2076266"/>
            <a:ext cx="326054" cy="326054"/>
          </a:xfrm>
          <a:prstGeom prst="rect">
            <a:avLst/>
          </a:prstGeom>
        </p:spPr>
      </p:pic>
      <p:sp>
        <p:nvSpPr>
          <p:cNvPr id="963" name="Rectangle 962">
            <a:extLst>
              <a:ext uri="{FF2B5EF4-FFF2-40B4-BE49-F238E27FC236}">
                <a16:creationId xmlns:a16="http://schemas.microsoft.com/office/drawing/2014/main" id="{6C1F556F-2EAA-AB3C-CB40-5F74D00A2A66}"/>
              </a:ext>
            </a:extLst>
          </p:cNvPr>
          <p:cNvSpPr/>
          <p:nvPr/>
        </p:nvSpPr>
        <p:spPr>
          <a:xfrm>
            <a:off x="3776888" y="2909290"/>
            <a:ext cx="1523275" cy="11114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4EFEFB7D-5D5E-ECD0-3EF8-BD71E01FDD24}"/>
              </a:ext>
            </a:extLst>
          </p:cNvPr>
          <p:cNvSpPr txBox="1"/>
          <p:nvPr/>
        </p:nvSpPr>
        <p:spPr>
          <a:xfrm>
            <a:off x="1321910" y="4231065"/>
            <a:ext cx="6500178" cy="6924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Based on the 5 models tested for 31 x 31 px images, </a:t>
            </a:r>
            <a:r>
              <a:rPr lang="en" sz="1300" b="1" dirty="0">
                <a:latin typeface="DM Sans" pitchFamily="2" charset="0"/>
              </a:rPr>
              <a:t>CustomVGG</a:t>
            </a:r>
            <a:r>
              <a:rPr lang="en" sz="1300" dirty="0">
                <a:latin typeface="DM Sans" pitchFamily="2" charset="0"/>
              </a:rPr>
              <a:t> achieved the highest validation accuracy and lowest validation losses.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Non-augmented data </a:t>
            </a:r>
            <a:r>
              <a:rPr lang="en" sz="1300" b="1" dirty="0">
                <a:latin typeface="DM Sans" pitchFamily="2" charset="0"/>
              </a:rPr>
              <a:t>performed better </a:t>
            </a:r>
            <a:r>
              <a:rPr lang="en" sz="1300" dirty="0">
                <a:latin typeface="DM Sans" pitchFamily="2" charset="0"/>
              </a:rPr>
              <a:t>as well compared to augmented data.</a:t>
            </a:r>
          </a:p>
        </p:txBody>
      </p:sp>
    </p:spTree>
    <p:extLst>
      <p:ext uri="{BB962C8B-B14F-4D97-AF65-F5344CB8AC3E}">
        <p14:creationId xmlns:p14="http://schemas.microsoft.com/office/powerpoint/2010/main" val="246991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04799" y="26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31 X 31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505C2-8E4E-49D9-FF4F-F2442F2D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0" y="1089222"/>
            <a:ext cx="3870307" cy="3376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EC70E-4250-6B07-6EF4-22579EC55825}"/>
              </a:ext>
            </a:extLst>
          </p:cNvPr>
          <p:cNvSpPr txBox="1"/>
          <p:nvPr/>
        </p:nvSpPr>
        <p:spPr>
          <a:xfrm>
            <a:off x="5032072" y="1030639"/>
            <a:ext cx="3642478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For our 31 x 31 PX model :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VGGBlock 1 : Outputs 32 feature maps of 15 x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VGGBlock 2 : Outputs 64 feature maps of 7 x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VGGBlock 3 : Output 128 feature maps of 3 x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Global Average Pooling Layer : Reduces each feature map to a 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Fully Connected Layers : Dense Layer, </a:t>
            </a:r>
            <a:r>
              <a:rPr lang="en" sz="1300" b="1" dirty="0">
                <a:latin typeface="DM Sans" pitchFamily="2" charset="0"/>
              </a:rPr>
              <a:t>Dropout for Regularization,</a:t>
            </a:r>
            <a:r>
              <a:rPr lang="en" sz="1300" dirty="0">
                <a:latin typeface="DM Sans" pitchFamily="2" charset="0"/>
              </a:rPr>
              <a:t> Output Dense Layer</a:t>
            </a:r>
          </a:p>
        </p:txBody>
      </p:sp>
    </p:spTree>
    <p:extLst>
      <p:ext uri="{BB962C8B-B14F-4D97-AF65-F5344CB8AC3E}">
        <p14:creationId xmlns:p14="http://schemas.microsoft.com/office/powerpoint/2010/main" val="29572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04799" y="26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31 X 31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DA566A-CC31-594E-2B05-94E18C94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9" y="1035804"/>
            <a:ext cx="7044741" cy="37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589AB-D63E-339A-0EAB-1FA7143DEF3D}"/>
              </a:ext>
            </a:extLst>
          </p:cNvPr>
          <p:cNvSpPr txBox="1"/>
          <p:nvPr/>
        </p:nvSpPr>
        <p:spPr>
          <a:xfrm>
            <a:off x="2151089" y="2462723"/>
            <a:ext cx="1643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dirty="0">
                <a:latin typeface="DM Sans" pitchFamily="2" charset="0"/>
              </a:rPr>
              <a:t>Train Loss : 0.005</a:t>
            </a:r>
          </a:p>
          <a:p>
            <a:r>
              <a:rPr lang="en" sz="1100" dirty="0">
                <a:latin typeface="DM Sans" pitchFamily="2" charset="0"/>
              </a:rPr>
              <a:t>Validation Loss : 0.16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B868C-D611-9A02-8044-D260C8CE6C7E}"/>
              </a:ext>
            </a:extLst>
          </p:cNvPr>
          <p:cNvSpPr txBox="1"/>
          <p:nvPr/>
        </p:nvSpPr>
        <p:spPr>
          <a:xfrm>
            <a:off x="5673459" y="2471806"/>
            <a:ext cx="2420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dirty="0">
                <a:latin typeface="DM Sans" pitchFamily="2" charset="0"/>
              </a:rPr>
              <a:t>Train Accuracy : 0.99</a:t>
            </a:r>
          </a:p>
          <a:p>
            <a:r>
              <a:rPr lang="en" sz="1100" dirty="0">
                <a:latin typeface="DM Sans" pitchFamily="2" charset="0"/>
              </a:rPr>
              <a:t>Validation Accuracy : 0.96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5EE45-F110-E3F2-8C11-9B5E7EA7BC65}"/>
              </a:ext>
            </a:extLst>
          </p:cNvPr>
          <p:cNvSpPr txBox="1"/>
          <p:nvPr/>
        </p:nvSpPr>
        <p:spPr>
          <a:xfrm>
            <a:off x="2471129" y="3691708"/>
            <a:ext cx="16436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100" b="1" dirty="0">
                <a:solidFill>
                  <a:srgbClr val="FF0000"/>
                </a:solidFill>
                <a:latin typeface="DM Sans" pitchFamily="2" charset="0"/>
              </a:rPr>
              <a:t>SMALL OVERFIT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46C9-CA13-500B-1001-56E688A38EC1}"/>
              </a:ext>
            </a:extLst>
          </p:cNvPr>
          <p:cNvSpPr txBox="1"/>
          <p:nvPr/>
        </p:nvSpPr>
        <p:spPr>
          <a:xfrm>
            <a:off x="6364949" y="1748608"/>
            <a:ext cx="16436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100" b="1" dirty="0">
                <a:solidFill>
                  <a:srgbClr val="FF0000"/>
                </a:solidFill>
                <a:latin typeface="DM Sans" pitchFamily="2" charset="0"/>
              </a:rPr>
              <a:t>SMALL OVERFIT</a:t>
            </a:r>
          </a:p>
        </p:txBody>
      </p:sp>
    </p:spTree>
    <p:extLst>
      <p:ext uri="{BB962C8B-B14F-4D97-AF65-F5344CB8AC3E}">
        <p14:creationId xmlns:p14="http://schemas.microsoft.com/office/powerpoint/2010/main" val="22169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128 PX X 128 PX</a:t>
            </a:r>
            <a:endParaRPr b="1" dirty="0">
              <a:latin typeface="DM Sans" pitchFamily="2" charset="0"/>
            </a:endParaRPr>
          </a:p>
        </p:txBody>
      </p:sp>
      <p:sp>
        <p:nvSpPr>
          <p:cNvPr id="17" name="Google Shape;1014;p34">
            <a:extLst>
              <a:ext uri="{FF2B5EF4-FFF2-40B4-BE49-F238E27FC236}">
                <a16:creationId xmlns:a16="http://schemas.microsoft.com/office/drawing/2014/main" id="{88BEC975-14D1-0770-47F8-F8F4B3451F2F}"/>
              </a:ext>
            </a:extLst>
          </p:cNvPr>
          <p:cNvSpPr txBox="1">
            <a:spLocks/>
          </p:cNvSpPr>
          <p:nvPr/>
        </p:nvSpPr>
        <p:spPr>
          <a:xfrm>
            <a:off x="720474" y="166052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1</a:t>
            </a:r>
          </a:p>
        </p:txBody>
      </p:sp>
      <p:sp>
        <p:nvSpPr>
          <p:cNvPr id="24" name="Google Shape;1014;p34">
            <a:extLst>
              <a:ext uri="{FF2B5EF4-FFF2-40B4-BE49-F238E27FC236}">
                <a16:creationId xmlns:a16="http://schemas.microsoft.com/office/drawing/2014/main" id="{5ECA8949-0001-9BD6-F5F1-97E96CBCD74F}"/>
              </a:ext>
            </a:extLst>
          </p:cNvPr>
          <p:cNvSpPr txBox="1">
            <a:spLocks/>
          </p:cNvSpPr>
          <p:nvPr/>
        </p:nvSpPr>
        <p:spPr>
          <a:xfrm>
            <a:off x="2480046" y="166052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2</a:t>
            </a:r>
          </a:p>
        </p:txBody>
      </p:sp>
      <p:sp>
        <p:nvSpPr>
          <p:cNvPr id="25" name="Google Shape;1014;p34">
            <a:extLst>
              <a:ext uri="{FF2B5EF4-FFF2-40B4-BE49-F238E27FC236}">
                <a16:creationId xmlns:a16="http://schemas.microsoft.com/office/drawing/2014/main" id="{2A0456B0-18B5-9E4B-1BED-3A7F3A7E9E23}"/>
              </a:ext>
            </a:extLst>
          </p:cNvPr>
          <p:cNvSpPr txBox="1">
            <a:spLocks/>
          </p:cNvSpPr>
          <p:nvPr/>
        </p:nvSpPr>
        <p:spPr>
          <a:xfrm>
            <a:off x="4239618" y="1675655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3</a:t>
            </a:r>
          </a:p>
        </p:txBody>
      </p:sp>
      <p:sp>
        <p:nvSpPr>
          <p:cNvPr id="26" name="Google Shape;1014;p34">
            <a:extLst>
              <a:ext uri="{FF2B5EF4-FFF2-40B4-BE49-F238E27FC236}">
                <a16:creationId xmlns:a16="http://schemas.microsoft.com/office/drawing/2014/main" id="{5920E959-52D0-18A6-5298-E6B373359070}"/>
              </a:ext>
            </a:extLst>
          </p:cNvPr>
          <p:cNvSpPr txBox="1">
            <a:spLocks/>
          </p:cNvSpPr>
          <p:nvPr/>
        </p:nvSpPr>
        <p:spPr>
          <a:xfrm>
            <a:off x="5858261" y="1642718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4</a:t>
            </a:r>
          </a:p>
        </p:txBody>
      </p:sp>
      <p:sp>
        <p:nvSpPr>
          <p:cNvPr id="27" name="Google Shape;1014;p34">
            <a:extLst>
              <a:ext uri="{FF2B5EF4-FFF2-40B4-BE49-F238E27FC236}">
                <a16:creationId xmlns:a16="http://schemas.microsoft.com/office/drawing/2014/main" id="{BF2815A5-1D1C-7CD2-5CC5-C60C15935E24}"/>
              </a:ext>
            </a:extLst>
          </p:cNvPr>
          <p:cNvSpPr txBox="1">
            <a:spLocks/>
          </p:cNvSpPr>
          <p:nvPr/>
        </p:nvSpPr>
        <p:spPr>
          <a:xfrm>
            <a:off x="7476904" y="1682359"/>
            <a:ext cx="606392" cy="32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2000" b="1" dirty="0">
                <a:latin typeface="DM Sans" pitchFamily="2" charset="0"/>
              </a:rPr>
              <a:t>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28BEBE-CE26-2C9E-2902-30FEDDE5F9CD}"/>
              </a:ext>
            </a:extLst>
          </p:cNvPr>
          <p:cNvCxnSpPr>
            <a:cxnSpLocks/>
          </p:cNvCxnSpPr>
          <p:nvPr/>
        </p:nvCxnSpPr>
        <p:spPr>
          <a:xfrm>
            <a:off x="3086438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6AEFE9-6574-D062-EC88-794898E526D7}"/>
              </a:ext>
            </a:extLst>
          </p:cNvPr>
          <p:cNvCxnSpPr>
            <a:cxnSpLocks/>
          </p:cNvCxnSpPr>
          <p:nvPr/>
        </p:nvCxnSpPr>
        <p:spPr>
          <a:xfrm>
            <a:off x="4802622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E525AD-654C-552E-EBB7-54A05853B900}"/>
              </a:ext>
            </a:extLst>
          </p:cNvPr>
          <p:cNvCxnSpPr>
            <a:cxnSpLocks/>
          </p:cNvCxnSpPr>
          <p:nvPr/>
        </p:nvCxnSpPr>
        <p:spPr>
          <a:xfrm>
            <a:off x="6399774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5E3C1F-7A40-5A55-0A9B-2CCFF1D3698B}"/>
              </a:ext>
            </a:extLst>
          </p:cNvPr>
          <p:cNvCxnSpPr>
            <a:cxnSpLocks/>
          </p:cNvCxnSpPr>
          <p:nvPr/>
        </p:nvCxnSpPr>
        <p:spPr>
          <a:xfrm>
            <a:off x="1311786" y="1894825"/>
            <a:ext cx="116826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FC288-FC21-9F0F-471F-BACA9C61AE4E}"/>
              </a:ext>
            </a:extLst>
          </p:cNvPr>
          <p:cNvSpPr txBox="1"/>
          <p:nvPr/>
        </p:nvSpPr>
        <p:spPr>
          <a:xfrm>
            <a:off x="296191" y="2180857"/>
            <a:ext cx="152327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BASELINE FULLY CONNECTED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7906D2-0E0F-79C6-AC1E-964CBD4B0FEE}"/>
              </a:ext>
            </a:extLst>
          </p:cNvPr>
          <p:cNvSpPr txBox="1"/>
          <p:nvPr/>
        </p:nvSpPr>
        <p:spPr>
          <a:xfrm>
            <a:off x="2001340" y="2177145"/>
            <a:ext cx="156380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CONV2D NEURAL NETWORK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FA6F5F-B4AC-8C46-5750-90098A204D02}"/>
              </a:ext>
            </a:extLst>
          </p:cNvPr>
          <p:cNvSpPr txBox="1"/>
          <p:nvPr/>
        </p:nvSpPr>
        <p:spPr>
          <a:xfrm>
            <a:off x="3918899" y="2285114"/>
            <a:ext cx="130620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CUSTOMVGG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3122F6-22D3-3115-F576-81BA4F50274A}"/>
              </a:ext>
            </a:extLst>
          </p:cNvPr>
          <p:cNvSpPr txBox="1"/>
          <p:nvPr/>
        </p:nvSpPr>
        <p:spPr>
          <a:xfrm>
            <a:off x="5508354" y="2177144"/>
            <a:ext cx="130620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 ALEXNET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D10F9B-145E-FA93-7492-C6E37AB80DD2}"/>
              </a:ext>
            </a:extLst>
          </p:cNvPr>
          <p:cNvSpPr txBox="1"/>
          <p:nvPr/>
        </p:nvSpPr>
        <p:spPr>
          <a:xfrm>
            <a:off x="6970778" y="2177143"/>
            <a:ext cx="161864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b="1" u="sng" dirty="0">
                <a:latin typeface="DM Sans" pitchFamily="2" charset="0"/>
              </a:rPr>
              <a:t>CUSTOMNET MODEL</a:t>
            </a:r>
          </a:p>
          <a:p>
            <a:pPr algn="ctr"/>
            <a:r>
              <a:rPr lang="en" sz="1300" b="1" u="sng" dirty="0">
                <a:latin typeface="DM Sans" pitchFamily="2" charset="0"/>
              </a:rPr>
              <a:t>(SELF-DESIGNED)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D1E9E6-519E-3DA9-AFAF-552B338275B1}"/>
              </a:ext>
            </a:extLst>
          </p:cNvPr>
          <p:cNvSpPr txBox="1"/>
          <p:nvPr/>
        </p:nvSpPr>
        <p:spPr>
          <a:xfrm>
            <a:off x="730849" y="972677"/>
            <a:ext cx="717336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Optimizer : SGD – More detailed in recognizing and distinguishing image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E88394-EAFA-ADE0-1CC9-F7E1F01FD063}"/>
              </a:ext>
            </a:extLst>
          </p:cNvPr>
          <p:cNvSpPr txBox="1"/>
          <p:nvPr/>
        </p:nvSpPr>
        <p:spPr>
          <a:xfrm>
            <a:off x="732869" y="1279537"/>
            <a:ext cx="737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Augmentation : Random Brightness, Random Crop &amp; Pad, Random Flip, Random Rotation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C16D66-F2C6-673B-E3A3-EB5820501DBB}"/>
              </a:ext>
            </a:extLst>
          </p:cNvPr>
          <p:cNvSpPr txBox="1"/>
          <p:nvPr/>
        </p:nvSpPr>
        <p:spPr>
          <a:xfrm>
            <a:off x="262032" y="3005087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0.27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2.42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0.43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2.36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02ADC-33B2-6E9C-91D4-3056CFCFDD15}"/>
              </a:ext>
            </a:extLst>
          </p:cNvPr>
          <p:cNvSpPr txBox="1"/>
          <p:nvPr/>
        </p:nvSpPr>
        <p:spPr>
          <a:xfrm>
            <a:off x="2021604" y="3005087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0.93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0.29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0.95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0.21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440D8F-9BCA-0CEC-9410-3A04CA54745A}"/>
              </a:ext>
            </a:extLst>
          </p:cNvPr>
          <p:cNvSpPr txBox="1"/>
          <p:nvPr/>
        </p:nvSpPr>
        <p:spPr>
          <a:xfrm>
            <a:off x="3776888" y="3050325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0.99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0.02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0.98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0.04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65D19F-470E-F05A-45E0-ECA13E4C6A2C}"/>
              </a:ext>
            </a:extLst>
          </p:cNvPr>
          <p:cNvSpPr txBox="1"/>
          <p:nvPr/>
        </p:nvSpPr>
        <p:spPr>
          <a:xfrm>
            <a:off x="5399816" y="3017038"/>
            <a:ext cx="15232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0.95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0.23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0.95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0.20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83DBC0-CFC8-8C15-00C1-C8FDB23B1B01}"/>
              </a:ext>
            </a:extLst>
          </p:cNvPr>
          <p:cNvSpPr txBox="1"/>
          <p:nvPr/>
        </p:nvSpPr>
        <p:spPr>
          <a:xfrm>
            <a:off x="7122396" y="3022652"/>
            <a:ext cx="1523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latin typeface="DM Sans" pitchFamily="2" charset="0"/>
              </a:rPr>
              <a:t>Val Acc : 0.92</a:t>
            </a:r>
          </a:p>
          <a:p>
            <a:pPr algn="ctr"/>
            <a:r>
              <a:rPr lang="en" sz="1200" dirty="0">
                <a:latin typeface="DM Sans" pitchFamily="2" charset="0"/>
              </a:rPr>
              <a:t>Val Loss : 0.47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Acc : 0.93</a:t>
            </a:r>
          </a:p>
          <a:p>
            <a:pPr algn="ctr"/>
            <a:r>
              <a:rPr lang="en" sz="1200" dirty="0">
                <a:latin typeface="DM Sans" pitchFamily="2" charset="0"/>
              </a:rPr>
              <a:t>Aug Val Loss : 0.37</a:t>
            </a:r>
          </a:p>
          <a:p>
            <a:pPr algn="ctr"/>
            <a:endParaRPr lang="en" sz="1200" dirty="0">
              <a:latin typeface="DM Sans" pitchFamily="2" charset="0"/>
            </a:endParaRPr>
          </a:p>
        </p:txBody>
      </p:sp>
      <p:pic>
        <p:nvPicPr>
          <p:cNvPr id="961" name="Graphic 960" descr="Crown with solid fill">
            <a:extLst>
              <a:ext uri="{FF2B5EF4-FFF2-40B4-BE49-F238E27FC236}">
                <a16:creationId xmlns:a16="http://schemas.microsoft.com/office/drawing/2014/main" id="{9F16351B-919C-4B0A-A6D9-4C35F59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1413">
            <a:off x="3862697" y="2076266"/>
            <a:ext cx="326054" cy="326054"/>
          </a:xfrm>
          <a:prstGeom prst="rect">
            <a:avLst/>
          </a:prstGeom>
        </p:spPr>
      </p:pic>
      <p:sp>
        <p:nvSpPr>
          <p:cNvPr id="963" name="Rectangle 962">
            <a:extLst>
              <a:ext uri="{FF2B5EF4-FFF2-40B4-BE49-F238E27FC236}">
                <a16:creationId xmlns:a16="http://schemas.microsoft.com/office/drawing/2014/main" id="{6C1F556F-2EAA-AB3C-CB40-5F74D00A2A66}"/>
              </a:ext>
            </a:extLst>
          </p:cNvPr>
          <p:cNvSpPr/>
          <p:nvPr/>
        </p:nvSpPr>
        <p:spPr>
          <a:xfrm>
            <a:off x="3776888" y="2909290"/>
            <a:ext cx="1523275" cy="11114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4EFEFB7D-5D5E-ECD0-3EF8-BD71E01FDD24}"/>
              </a:ext>
            </a:extLst>
          </p:cNvPr>
          <p:cNvSpPr txBox="1"/>
          <p:nvPr/>
        </p:nvSpPr>
        <p:spPr>
          <a:xfrm>
            <a:off x="1121871" y="4207023"/>
            <a:ext cx="6900256" cy="6924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Based on the 5 models tested for 128 x 128 px images, </a:t>
            </a:r>
            <a:r>
              <a:rPr lang="en" sz="1300" b="1" dirty="0">
                <a:latin typeface="DM Sans" pitchFamily="2" charset="0"/>
              </a:rPr>
              <a:t>CustomVGG</a:t>
            </a:r>
            <a:r>
              <a:rPr lang="en" sz="1300" dirty="0">
                <a:latin typeface="DM Sans" pitchFamily="2" charset="0"/>
              </a:rPr>
              <a:t> achieved the highest validation accuracy and lowest validation losses.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Non-augmented data still </a:t>
            </a:r>
            <a:r>
              <a:rPr lang="en" sz="1300" b="1" dirty="0">
                <a:latin typeface="DM Sans" pitchFamily="2" charset="0"/>
              </a:rPr>
              <a:t>performed better </a:t>
            </a:r>
            <a:r>
              <a:rPr lang="en" sz="1300" dirty="0">
                <a:latin typeface="DM Sans" pitchFamily="2" charset="0"/>
              </a:rPr>
              <a:t>as well compared to augmented data.</a:t>
            </a:r>
          </a:p>
        </p:txBody>
      </p:sp>
    </p:spTree>
    <p:extLst>
      <p:ext uri="{BB962C8B-B14F-4D97-AF65-F5344CB8AC3E}">
        <p14:creationId xmlns:p14="http://schemas.microsoft.com/office/powerpoint/2010/main" val="309361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128 PX X 128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2FD7D-A0F7-F047-4487-96C0819E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40" y="1066800"/>
            <a:ext cx="4055715" cy="356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B0BFB-944B-0FD8-C41C-BE10E488734D}"/>
              </a:ext>
            </a:extLst>
          </p:cNvPr>
          <p:cNvSpPr txBox="1"/>
          <p:nvPr/>
        </p:nvSpPr>
        <p:spPr>
          <a:xfrm>
            <a:off x="5024638" y="1038073"/>
            <a:ext cx="3642478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For our 128 x 128 PX model :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VGGBlock 1 : Outputs 32 feature maps of 15 x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VGGBlock 2 : Outputs 64 feature maps of 7 x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dirty="0">
                <a:latin typeface="DM Sans" pitchFamily="2" charset="0"/>
              </a:rPr>
              <a:t>VGGBlock 3 : Output 256 feature maps of 3 x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Global Average Pooling Layer : Reduces each feature map to a 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Fully Connected Layers : Dense Layer, </a:t>
            </a:r>
            <a:r>
              <a:rPr lang="en" sz="1300" b="1" dirty="0">
                <a:latin typeface="DM Sans" pitchFamily="2" charset="0"/>
              </a:rPr>
              <a:t>Dropout for Regularization,</a:t>
            </a:r>
            <a:r>
              <a:rPr lang="en" sz="1300" dirty="0">
                <a:latin typeface="DM Sans" pitchFamily="2" charset="0"/>
              </a:rPr>
              <a:t> Output Dense Layer</a:t>
            </a:r>
          </a:p>
        </p:txBody>
      </p:sp>
    </p:spTree>
    <p:extLst>
      <p:ext uri="{BB962C8B-B14F-4D97-AF65-F5344CB8AC3E}">
        <p14:creationId xmlns:p14="http://schemas.microsoft.com/office/powerpoint/2010/main" val="373850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Building : 128 PX X 128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A07D92-9FD9-4101-2625-27AA8997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0" y="1022658"/>
            <a:ext cx="7402920" cy="391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F642A-0739-1715-96CB-4F0C3495279A}"/>
              </a:ext>
            </a:extLst>
          </p:cNvPr>
          <p:cNvSpPr txBox="1"/>
          <p:nvPr/>
        </p:nvSpPr>
        <p:spPr>
          <a:xfrm>
            <a:off x="2151089" y="2462723"/>
            <a:ext cx="1643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dirty="0">
                <a:latin typeface="DM Sans" pitchFamily="2" charset="0"/>
              </a:rPr>
              <a:t>Train Loss : 0.0016</a:t>
            </a:r>
          </a:p>
          <a:p>
            <a:r>
              <a:rPr lang="en" sz="1100" dirty="0">
                <a:latin typeface="DM Sans" pitchFamily="2" charset="0"/>
              </a:rPr>
              <a:t>Validation Loss : 0.02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FF1E4-1E53-0BA2-828F-0480EC5DB5D8}"/>
              </a:ext>
            </a:extLst>
          </p:cNvPr>
          <p:cNvSpPr txBox="1"/>
          <p:nvPr/>
        </p:nvSpPr>
        <p:spPr>
          <a:xfrm>
            <a:off x="5852549" y="2464186"/>
            <a:ext cx="2420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dirty="0">
                <a:latin typeface="DM Sans" pitchFamily="2" charset="0"/>
              </a:rPr>
              <a:t>Train Accuracy : 0.999</a:t>
            </a:r>
          </a:p>
          <a:p>
            <a:r>
              <a:rPr lang="en" sz="1100" dirty="0">
                <a:latin typeface="DM Sans" pitchFamily="2" charset="0"/>
              </a:rPr>
              <a:t>Validation Accuracy : 0.993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9C6C3-BAFE-2CD6-6963-D4D8B5FA3E9A}"/>
              </a:ext>
            </a:extLst>
          </p:cNvPr>
          <p:cNvSpPr txBox="1"/>
          <p:nvPr/>
        </p:nvSpPr>
        <p:spPr>
          <a:xfrm>
            <a:off x="1991068" y="3801258"/>
            <a:ext cx="19637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100" b="1" dirty="0">
                <a:solidFill>
                  <a:srgbClr val="FF0000"/>
                </a:solidFill>
                <a:latin typeface="DM Sans" pitchFamily="2" charset="0"/>
              </a:rPr>
              <a:t>SMALL OVERFIT (ADDRESSED IN TUNING)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CD07C-B43E-D0A1-7E47-621AE5537330}"/>
              </a:ext>
            </a:extLst>
          </p:cNvPr>
          <p:cNvSpPr txBox="1"/>
          <p:nvPr/>
        </p:nvSpPr>
        <p:spPr>
          <a:xfrm>
            <a:off x="6196573" y="1785411"/>
            <a:ext cx="19637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100" b="1" dirty="0">
                <a:solidFill>
                  <a:srgbClr val="FF0000"/>
                </a:solidFill>
                <a:latin typeface="DM Sans" pitchFamily="2" charset="0"/>
              </a:rPr>
              <a:t>SMALL OVERFIT (ADDRESSED IN TUNING)</a:t>
            </a:r>
          </a:p>
        </p:txBody>
      </p:sp>
    </p:spTree>
    <p:extLst>
      <p:ext uri="{BB962C8B-B14F-4D97-AF65-F5344CB8AC3E}">
        <p14:creationId xmlns:p14="http://schemas.microsoft.com/office/powerpoint/2010/main" val="22254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Evaluation &amp; Selection</a:t>
            </a:r>
            <a:endParaRPr b="1" dirty="0">
              <a:latin typeface="DM Sans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F854D9-153F-8862-DE58-24EE9CF5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66" y="936761"/>
            <a:ext cx="4976713" cy="39445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DE1067-2B85-79DA-0C05-7C16D429B34C}"/>
              </a:ext>
            </a:extLst>
          </p:cNvPr>
          <p:cNvSpPr/>
          <p:nvPr/>
        </p:nvSpPr>
        <p:spPr>
          <a:xfrm>
            <a:off x="844966" y="1120140"/>
            <a:ext cx="4976713" cy="1752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14285-8ADC-A211-587E-BBE2FCF7954D}"/>
              </a:ext>
            </a:extLst>
          </p:cNvPr>
          <p:cNvSpPr/>
          <p:nvPr/>
        </p:nvSpPr>
        <p:spPr>
          <a:xfrm>
            <a:off x="844965" y="1623060"/>
            <a:ext cx="4976713" cy="1752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38B1F9-A1C7-1007-7180-968F5BC989DB}"/>
              </a:ext>
            </a:extLst>
          </p:cNvPr>
          <p:cNvSpPr txBox="1"/>
          <p:nvPr/>
        </p:nvSpPr>
        <p:spPr>
          <a:xfrm>
            <a:off x="6043425" y="936761"/>
            <a:ext cx="275117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Models were tested with the following :</a:t>
            </a:r>
            <a:br>
              <a:rPr lang="en" sz="1300" dirty="0">
                <a:latin typeface="DM Sans" pitchFamily="2" charset="0"/>
              </a:rPr>
            </a:b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L2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Early Stopping : Val Acc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Augmented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Oversampled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2B394-E533-DB77-16EF-51DD4BF1BF72}"/>
              </a:ext>
            </a:extLst>
          </p:cNvPr>
          <p:cNvSpPr txBox="1"/>
          <p:nvPr/>
        </p:nvSpPr>
        <p:spPr>
          <a:xfrm>
            <a:off x="6043425" y="2606323"/>
            <a:ext cx="244153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u="sng" dirty="0">
                <a:latin typeface="DM Sans" pitchFamily="2" charset="0"/>
              </a:rPr>
              <a:t>Best Model For 31 PX x 31 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dirty="0">
                <a:latin typeface="DM Sans" pitchFamily="2" charset="0"/>
              </a:rPr>
              <a:t>customVGGModel_31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Oversampled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Early Stopping : Val Acc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6C614-E91A-2208-A2B7-C71FE107C773}"/>
              </a:ext>
            </a:extLst>
          </p:cNvPr>
          <p:cNvSpPr txBox="1"/>
          <p:nvPr/>
        </p:nvSpPr>
        <p:spPr>
          <a:xfrm>
            <a:off x="6043425" y="3675721"/>
            <a:ext cx="25430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u="sng" dirty="0">
                <a:latin typeface="DM Sans" pitchFamily="2" charset="0"/>
              </a:rPr>
              <a:t>Best Model For 128 PX x 128 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dirty="0">
                <a:latin typeface="DM Sans" pitchFamily="2" charset="0"/>
              </a:rPr>
              <a:t>customVGGModel_128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Oversampled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Early Stopping : Val Acc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9B54E1-6322-6E78-9A6B-550C0F31686F}"/>
              </a:ext>
            </a:extLst>
          </p:cNvPr>
          <p:cNvCxnSpPr/>
          <p:nvPr/>
        </p:nvCxnSpPr>
        <p:spPr>
          <a:xfrm>
            <a:off x="5070088" y="1798320"/>
            <a:ext cx="973336" cy="80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4CF91-00D4-7626-65A0-96AEA3C61837}"/>
              </a:ext>
            </a:extLst>
          </p:cNvPr>
          <p:cNvCxnSpPr>
            <a:cxnSpLocks/>
          </p:cNvCxnSpPr>
          <p:nvPr/>
        </p:nvCxnSpPr>
        <p:spPr>
          <a:xfrm>
            <a:off x="3802566" y="1316582"/>
            <a:ext cx="2240858" cy="23591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5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Hyperparameter Tuning of Model</a:t>
            </a:r>
            <a:endParaRPr b="1" dirty="0">
              <a:latin typeface="DM Sans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A34892-5D38-B3CA-170B-32C3CF1C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9" y="4206739"/>
            <a:ext cx="7128601" cy="603417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67C4744-F57D-9D37-17DC-8558E744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59" y="2369730"/>
            <a:ext cx="6674726" cy="17532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476348-ABD1-9461-03DC-C43FA70DB9BC}"/>
              </a:ext>
            </a:extLst>
          </p:cNvPr>
          <p:cNvSpPr txBox="1"/>
          <p:nvPr/>
        </p:nvSpPr>
        <p:spPr>
          <a:xfrm>
            <a:off x="780959" y="936761"/>
            <a:ext cx="744062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For model improvement, I experimented with many parameters over 5 trials with Keras Tuner :</a:t>
            </a:r>
          </a:p>
          <a:p>
            <a:endParaRPr lang="en" sz="300" dirty="0">
              <a:latin typeface="DM Sans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Learning Rate, Momentum, Activation Function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Number of Filters &amp; Dense Units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Dropout Rate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Regularization Types : L1 &amp; L2 &amp; L1_L2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Learning Rate Scheduler : Cosine Annealing</a:t>
            </a:r>
          </a:p>
        </p:txBody>
      </p:sp>
    </p:spTree>
    <p:extLst>
      <p:ext uri="{BB962C8B-B14F-4D97-AF65-F5344CB8AC3E}">
        <p14:creationId xmlns:p14="http://schemas.microsoft.com/office/powerpoint/2010/main" val="2861099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Evaluation : 31 PX x 31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E77BC-71D8-BA63-8004-B8E3696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61" y="3151710"/>
            <a:ext cx="2156459" cy="1718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68D48E-1878-02A6-6E89-08AABC171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456"/>
          <a:stretch/>
        </p:blipFill>
        <p:spPr>
          <a:xfrm>
            <a:off x="4571999" y="1046480"/>
            <a:ext cx="3912961" cy="3834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7553D-C007-2715-FD36-793C18A7A931}"/>
              </a:ext>
            </a:extLst>
          </p:cNvPr>
          <p:cNvSpPr txBox="1"/>
          <p:nvPr/>
        </p:nvSpPr>
        <p:spPr>
          <a:xfrm>
            <a:off x="851687" y="977900"/>
            <a:ext cx="350695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Final Validation Accuracy = 96.7% </a:t>
            </a:r>
            <a:r>
              <a:rPr lang="en" sz="1300" b="1" u="sng" dirty="0">
                <a:latin typeface="DM Sans" pitchFamily="2" charset="0"/>
              </a:rPr>
              <a:t>(+0.5%)</a:t>
            </a:r>
          </a:p>
          <a:p>
            <a:r>
              <a:rPr lang="en" sz="1300" dirty="0">
                <a:latin typeface="DM Sans" pitchFamily="2" charset="0"/>
              </a:rPr>
              <a:t>Final Test Accuracy = </a:t>
            </a:r>
            <a:r>
              <a:rPr lang="en" sz="1300" b="1" u="sng" dirty="0">
                <a:solidFill>
                  <a:srgbClr val="FF0000"/>
                </a:solidFill>
                <a:latin typeface="DM Sans" pitchFamily="2" charset="0"/>
              </a:rPr>
              <a:t>96%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Bottle Gourd </a:t>
            </a:r>
            <a:r>
              <a:rPr lang="en" sz="1300" dirty="0">
                <a:latin typeface="DM Sans" pitchFamily="2" charset="0"/>
              </a:rPr>
              <a:t>performed the best, with highest metrics across the board.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Broccoli</a:t>
            </a:r>
            <a:r>
              <a:rPr lang="en" sz="1300" dirty="0">
                <a:latin typeface="DM Sans" pitchFamily="2" charset="0"/>
              </a:rPr>
              <a:t> and </a:t>
            </a:r>
            <a:r>
              <a:rPr lang="en" sz="1300" b="1" u="sng" dirty="0">
                <a:latin typeface="DM Sans" pitchFamily="2" charset="0"/>
              </a:rPr>
              <a:t>Cauliflower</a:t>
            </a:r>
            <a:r>
              <a:rPr lang="en" sz="1300" dirty="0">
                <a:latin typeface="DM Sans" pitchFamily="2" charset="0"/>
              </a:rPr>
              <a:t> has slightly lower F1-scores, highlighting need for future improvements.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45A25-CFE4-E814-26D3-E76DBA3EB0E5}"/>
              </a:ext>
            </a:extLst>
          </p:cNvPr>
          <p:cNvSpPr txBox="1"/>
          <p:nvPr/>
        </p:nvSpPr>
        <p:spPr>
          <a:xfrm>
            <a:off x="851687" y="2863190"/>
            <a:ext cx="22581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Best Hyperparameters :</a:t>
            </a:r>
          </a:p>
        </p:txBody>
      </p:sp>
      <p:sp>
        <p:nvSpPr>
          <p:cNvPr id="21" name="Arrow: Left-Up 20">
            <a:extLst>
              <a:ext uri="{FF2B5EF4-FFF2-40B4-BE49-F238E27FC236}">
                <a16:creationId xmlns:a16="http://schemas.microsoft.com/office/drawing/2014/main" id="{ADE75614-9659-95A4-1509-0C6C35D36319}"/>
              </a:ext>
            </a:extLst>
          </p:cNvPr>
          <p:cNvSpPr/>
          <p:nvPr/>
        </p:nvSpPr>
        <p:spPr>
          <a:xfrm flipH="1">
            <a:off x="1704341" y="3220720"/>
            <a:ext cx="426720" cy="411480"/>
          </a:xfrm>
          <a:prstGeom prst="leftUpArrow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F5F5F9-BFA8-3EF9-6C53-DF4415C7A9EC}"/>
              </a:ext>
            </a:extLst>
          </p:cNvPr>
          <p:cNvSpPr/>
          <p:nvPr/>
        </p:nvSpPr>
        <p:spPr>
          <a:xfrm>
            <a:off x="4571999" y="2026920"/>
            <a:ext cx="3912961" cy="1447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794865-FBE5-E83B-3519-00DA860906E3}"/>
              </a:ext>
            </a:extLst>
          </p:cNvPr>
          <p:cNvSpPr/>
          <p:nvPr/>
        </p:nvSpPr>
        <p:spPr>
          <a:xfrm>
            <a:off x="4571999" y="2349225"/>
            <a:ext cx="3912961" cy="144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6B26FC-6A36-BD5F-B77B-63073ECABC41}"/>
              </a:ext>
            </a:extLst>
          </p:cNvPr>
          <p:cNvSpPr/>
          <p:nvPr/>
        </p:nvSpPr>
        <p:spPr>
          <a:xfrm>
            <a:off x="4571998" y="2965727"/>
            <a:ext cx="3912961" cy="144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17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3"/>
          <p:cNvSpPr/>
          <p:nvPr/>
        </p:nvSpPr>
        <p:spPr>
          <a:xfrm rot="-2700000">
            <a:off x="4605572" y="948088"/>
            <a:ext cx="4432571" cy="3866377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3"/>
          <p:cNvSpPr txBox="1">
            <a:spLocks noGrp="1"/>
          </p:cNvSpPr>
          <p:nvPr>
            <p:ph type="title"/>
          </p:nvPr>
        </p:nvSpPr>
        <p:spPr>
          <a:xfrm>
            <a:off x="794966" y="10738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Objective of Analysis</a:t>
            </a:r>
            <a:endParaRPr b="1" dirty="0">
              <a:latin typeface="DM Sans" pitchFamily="2" charset="0"/>
            </a:endParaRPr>
          </a:p>
        </p:txBody>
      </p:sp>
      <p:sp>
        <p:nvSpPr>
          <p:cNvPr id="940" name="Google Shape;940;p33"/>
          <p:cNvSpPr txBox="1">
            <a:spLocks noGrp="1"/>
          </p:cNvSpPr>
          <p:nvPr>
            <p:ph type="subTitle" idx="1"/>
          </p:nvPr>
        </p:nvSpPr>
        <p:spPr>
          <a:xfrm>
            <a:off x="866138" y="1775024"/>
            <a:ext cx="4223628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>
                <a:latin typeface="DM Sans" pitchFamily="2" charset="0"/>
              </a:rPr>
              <a:t>Implement an image classifier using a convolutional neural network for </a:t>
            </a:r>
            <a:r>
              <a:rPr lang="en" sz="1400" b="1" u="sng" dirty="0">
                <a:latin typeface="DM Sans" pitchFamily="2" charset="0"/>
              </a:rPr>
              <a:t>15 types of vegetables</a:t>
            </a:r>
            <a:r>
              <a:rPr lang="en" sz="1400" dirty="0">
                <a:latin typeface="DM Sans" pitchFamily="2" charset="0"/>
              </a:rPr>
              <a:t>.</a:t>
            </a:r>
          </a:p>
          <a:p>
            <a:pPr marL="0" indent="0">
              <a:buNone/>
            </a:pPr>
            <a:endParaRPr lang="en" sz="1400" dirty="0">
              <a:latin typeface="DM Sans" pitchFamily="2" charset="0"/>
            </a:endParaRPr>
          </a:p>
          <a:p>
            <a:pPr marL="285750" indent="-285750"/>
            <a:r>
              <a:rPr lang="en" sz="1400" dirty="0">
                <a:latin typeface="DM Sans" pitchFamily="2" charset="0"/>
              </a:rPr>
              <a:t>Images must be in </a:t>
            </a:r>
            <a:r>
              <a:rPr lang="en" sz="1400" b="1" dirty="0">
                <a:latin typeface="DM Sans" pitchFamily="2" charset="0"/>
              </a:rPr>
              <a:t>grayscale</a:t>
            </a:r>
            <a:r>
              <a:rPr lang="en" sz="1400" dirty="0">
                <a:latin typeface="DM Sans" pitchFamily="2" charset="0"/>
              </a:rPr>
              <a:t> format.</a:t>
            </a:r>
          </a:p>
          <a:p>
            <a:pPr marL="285750" indent="-285750"/>
            <a:endParaRPr lang="en" sz="1400" dirty="0">
              <a:latin typeface="DM Sans" pitchFamily="2" charset="0"/>
            </a:endParaRPr>
          </a:p>
          <a:p>
            <a:pPr marL="285750" indent="-285750"/>
            <a:r>
              <a:rPr lang="en" sz="1400" dirty="0">
                <a:latin typeface="DM Sans" pitchFamily="2" charset="0"/>
              </a:rPr>
              <a:t>Build 2 types of neural networks, one for input size </a:t>
            </a:r>
            <a:r>
              <a:rPr lang="en" sz="1400" b="1" dirty="0">
                <a:latin typeface="DM Sans" pitchFamily="2" charset="0"/>
              </a:rPr>
              <a:t>31 x 31 pixels </a:t>
            </a:r>
            <a:r>
              <a:rPr lang="en" sz="1400" dirty="0">
                <a:latin typeface="DM Sans" pitchFamily="2" charset="0"/>
              </a:rPr>
              <a:t>and one for input size </a:t>
            </a:r>
            <a:r>
              <a:rPr lang="en" sz="1400" b="1" dirty="0">
                <a:latin typeface="DM Sans" pitchFamily="2" charset="0"/>
              </a:rPr>
              <a:t>128 x 128 pixels</a:t>
            </a:r>
            <a:r>
              <a:rPr lang="en" sz="1400" dirty="0">
                <a:latin typeface="DM Sans" pitchFamily="2" charset="0"/>
              </a:rPr>
              <a:t>.</a:t>
            </a:r>
          </a:p>
          <a:p>
            <a:pPr marL="285750" indent="-285750"/>
            <a:endParaRPr lang="en" sz="1400" dirty="0">
              <a:latin typeface="DM Sans" pitchFamily="2" charset="0"/>
            </a:endParaRPr>
          </a:p>
          <a:p>
            <a:pPr marL="285750" indent="-285750"/>
            <a:r>
              <a:rPr lang="en" sz="1400" dirty="0">
                <a:latin typeface="DM Sans" pitchFamily="2" charset="0"/>
              </a:rPr>
              <a:t>Some images include : Bean ; Bitter Gourd ; Bottle Gourd ; Brinjal etc.</a:t>
            </a:r>
          </a:p>
        </p:txBody>
      </p:sp>
      <p:pic>
        <p:nvPicPr>
          <p:cNvPr id="941" name="Google Shape;94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5716859" y="1519218"/>
            <a:ext cx="2713916" cy="2712431"/>
          </a:xfrm>
          <a:prstGeom prst="ellipse">
            <a:avLst/>
          </a:prstGeom>
        </p:spPr>
      </p:pic>
      <p:grpSp>
        <p:nvGrpSpPr>
          <p:cNvPr id="942" name="Google Shape;942;p33"/>
          <p:cNvGrpSpPr/>
          <p:nvPr/>
        </p:nvGrpSpPr>
        <p:grpSpPr>
          <a:xfrm>
            <a:off x="7257522" y="3061072"/>
            <a:ext cx="1845563" cy="2020322"/>
            <a:chOff x="7082810" y="2707346"/>
            <a:chExt cx="2142018" cy="2344850"/>
          </a:xfrm>
        </p:grpSpPr>
        <p:sp>
          <p:nvSpPr>
            <p:cNvPr id="943" name="Google Shape;943;p33"/>
            <p:cNvSpPr/>
            <p:nvPr/>
          </p:nvSpPr>
          <p:spPr>
            <a:xfrm rot="8100000">
              <a:off x="7824492" y="3101350"/>
              <a:ext cx="701168" cy="709293"/>
            </a:xfrm>
            <a:custGeom>
              <a:avLst/>
              <a:gdLst/>
              <a:ahLst/>
              <a:cxnLst/>
              <a:rect l="l" t="t" r="r" b="b"/>
              <a:pathLst>
                <a:path w="28047" h="28372" extrusionOk="0">
                  <a:moveTo>
                    <a:pt x="8680" y="0"/>
                  </a:moveTo>
                  <a:lnTo>
                    <a:pt x="0" y="2387"/>
                  </a:lnTo>
                  <a:cubicBezTo>
                    <a:pt x="10823" y="13752"/>
                    <a:pt x="20750" y="25008"/>
                    <a:pt x="20750" y="25008"/>
                  </a:cubicBezTo>
                  <a:cubicBezTo>
                    <a:pt x="23056" y="26392"/>
                    <a:pt x="26663" y="28372"/>
                    <a:pt x="26663" y="28372"/>
                  </a:cubicBezTo>
                  <a:lnTo>
                    <a:pt x="28046" y="23679"/>
                  </a:lnTo>
                  <a:lnTo>
                    <a:pt x="86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 rot="8100000">
              <a:off x="7641482" y="2887681"/>
              <a:ext cx="156673" cy="313372"/>
            </a:xfrm>
            <a:custGeom>
              <a:avLst/>
              <a:gdLst/>
              <a:ahLst/>
              <a:cxnLst/>
              <a:rect l="l" t="t" r="r" b="b"/>
              <a:pathLst>
                <a:path w="6267" h="12535" extrusionOk="0">
                  <a:moveTo>
                    <a:pt x="5161" y="0"/>
                  </a:moveTo>
                  <a:cubicBezTo>
                    <a:pt x="5020" y="0"/>
                    <a:pt x="4769" y="250"/>
                    <a:pt x="4666" y="328"/>
                  </a:cubicBezTo>
                  <a:cubicBezTo>
                    <a:pt x="3961" y="952"/>
                    <a:pt x="3310" y="1630"/>
                    <a:pt x="2740" y="2335"/>
                  </a:cubicBezTo>
                  <a:cubicBezTo>
                    <a:pt x="1574" y="3800"/>
                    <a:pt x="733" y="5481"/>
                    <a:pt x="272" y="7299"/>
                  </a:cubicBezTo>
                  <a:cubicBezTo>
                    <a:pt x="218" y="7516"/>
                    <a:pt x="163" y="7733"/>
                    <a:pt x="190" y="7977"/>
                  </a:cubicBezTo>
                  <a:cubicBezTo>
                    <a:pt x="218" y="8194"/>
                    <a:pt x="353" y="8438"/>
                    <a:pt x="570" y="8519"/>
                  </a:cubicBezTo>
                  <a:cubicBezTo>
                    <a:pt x="619" y="8533"/>
                    <a:pt x="672" y="8540"/>
                    <a:pt x="726" y="8540"/>
                  </a:cubicBezTo>
                  <a:cubicBezTo>
                    <a:pt x="881" y="8540"/>
                    <a:pt x="1046" y="8484"/>
                    <a:pt x="1167" y="8383"/>
                  </a:cubicBezTo>
                  <a:cubicBezTo>
                    <a:pt x="1214" y="8350"/>
                    <a:pt x="1254" y="8313"/>
                    <a:pt x="1290" y="8274"/>
                  </a:cubicBezTo>
                  <a:lnTo>
                    <a:pt x="1290" y="8274"/>
                  </a:lnTo>
                  <a:cubicBezTo>
                    <a:pt x="772" y="9135"/>
                    <a:pt x="394" y="10055"/>
                    <a:pt x="136" y="11014"/>
                  </a:cubicBezTo>
                  <a:cubicBezTo>
                    <a:pt x="55" y="11286"/>
                    <a:pt x="1" y="11530"/>
                    <a:pt x="28" y="11801"/>
                  </a:cubicBezTo>
                  <a:cubicBezTo>
                    <a:pt x="28" y="12045"/>
                    <a:pt x="163" y="12316"/>
                    <a:pt x="407" y="12452"/>
                  </a:cubicBezTo>
                  <a:cubicBezTo>
                    <a:pt x="491" y="12512"/>
                    <a:pt x="590" y="12535"/>
                    <a:pt x="696" y="12535"/>
                  </a:cubicBezTo>
                  <a:cubicBezTo>
                    <a:pt x="831" y="12535"/>
                    <a:pt x="976" y="12498"/>
                    <a:pt x="1113" y="12452"/>
                  </a:cubicBezTo>
                  <a:cubicBezTo>
                    <a:pt x="1303" y="12344"/>
                    <a:pt x="1520" y="12181"/>
                    <a:pt x="1682" y="11991"/>
                  </a:cubicBezTo>
                  <a:cubicBezTo>
                    <a:pt x="2519" y="11131"/>
                    <a:pt x="3117" y="10012"/>
                    <a:pt x="3407" y="8804"/>
                  </a:cubicBezTo>
                  <a:lnTo>
                    <a:pt x="3407" y="8804"/>
                  </a:lnTo>
                  <a:cubicBezTo>
                    <a:pt x="3330" y="9351"/>
                    <a:pt x="3332" y="9891"/>
                    <a:pt x="3391" y="10445"/>
                  </a:cubicBezTo>
                  <a:cubicBezTo>
                    <a:pt x="3418" y="10743"/>
                    <a:pt x="3472" y="11042"/>
                    <a:pt x="3689" y="11231"/>
                  </a:cubicBezTo>
                  <a:cubicBezTo>
                    <a:pt x="3799" y="11317"/>
                    <a:pt x="3931" y="11358"/>
                    <a:pt x="4068" y="11358"/>
                  </a:cubicBezTo>
                  <a:cubicBezTo>
                    <a:pt x="4235" y="11358"/>
                    <a:pt x="4408" y="11297"/>
                    <a:pt x="4557" y="11177"/>
                  </a:cubicBezTo>
                  <a:cubicBezTo>
                    <a:pt x="4829" y="10987"/>
                    <a:pt x="5019" y="10689"/>
                    <a:pt x="5154" y="10418"/>
                  </a:cubicBezTo>
                  <a:cubicBezTo>
                    <a:pt x="5914" y="8817"/>
                    <a:pt x="6266" y="7027"/>
                    <a:pt x="6239" y="5210"/>
                  </a:cubicBezTo>
                  <a:cubicBezTo>
                    <a:pt x="6185" y="4125"/>
                    <a:pt x="6049" y="3040"/>
                    <a:pt x="5859" y="1955"/>
                  </a:cubicBezTo>
                  <a:lnTo>
                    <a:pt x="5453" y="545"/>
                  </a:lnTo>
                  <a:cubicBezTo>
                    <a:pt x="5425" y="409"/>
                    <a:pt x="5344" y="29"/>
                    <a:pt x="5181" y="2"/>
                  </a:cubicBezTo>
                  <a:cubicBezTo>
                    <a:pt x="5175" y="1"/>
                    <a:pt x="5168" y="0"/>
                    <a:pt x="5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 rot="8100000">
              <a:off x="7684012" y="2942548"/>
              <a:ext cx="80699" cy="220398"/>
            </a:xfrm>
            <a:custGeom>
              <a:avLst/>
              <a:gdLst/>
              <a:ahLst/>
              <a:cxnLst/>
              <a:rect l="l" t="t" r="r" b="b"/>
              <a:pathLst>
                <a:path w="3228" h="8816" fill="none" extrusionOk="0">
                  <a:moveTo>
                    <a:pt x="0" y="8815"/>
                  </a:moveTo>
                  <a:cubicBezTo>
                    <a:pt x="1194" y="5940"/>
                    <a:pt x="2306" y="2984"/>
                    <a:pt x="3228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 rot="8100000">
              <a:off x="7707246" y="2999432"/>
              <a:ext cx="95624" cy="143099"/>
            </a:xfrm>
            <a:custGeom>
              <a:avLst/>
              <a:gdLst/>
              <a:ahLst/>
              <a:cxnLst/>
              <a:rect l="l" t="t" r="r" b="b"/>
              <a:pathLst>
                <a:path w="3825" h="5724" fill="none" extrusionOk="0">
                  <a:moveTo>
                    <a:pt x="0" y="5724"/>
                  </a:moveTo>
                  <a:cubicBezTo>
                    <a:pt x="1275" y="3825"/>
                    <a:pt x="2550" y="1899"/>
                    <a:pt x="3825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 rot="8100000">
              <a:off x="7681568" y="2992610"/>
              <a:ext cx="31900" cy="179723"/>
            </a:xfrm>
            <a:custGeom>
              <a:avLst/>
              <a:gdLst/>
              <a:ahLst/>
              <a:cxnLst/>
              <a:rect l="l" t="t" r="r" b="b"/>
              <a:pathLst>
                <a:path w="1276" h="7189" fill="none" extrusionOk="0">
                  <a:moveTo>
                    <a:pt x="1" y="7188"/>
                  </a:moveTo>
                  <a:cubicBezTo>
                    <a:pt x="679" y="4856"/>
                    <a:pt x="1086" y="2442"/>
                    <a:pt x="1276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 rot="8100000">
              <a:off x="7626440" y="2992289"/>
              <a:ext cx="108499" cy="258923"/>
            </a:xfrm>
            <a:custGeom>
              <a:avLst/>
              <a:gdLst/>
              <a:ahLst/>
              <a:cxnLst/>
              <a:rect l="l" t="t" r="r" b="b"/>
              <a:pathLst>
                <a:path w="4340" h="10357" extrusionOk="0">
                  <a:moveTo>
                    <a:pt x="1296" y="0"/>
                  </a:moveTo>
                  <a:cubicBezTo>
                    <a:pt x="1035" y="0"/>
                    <a:pt x="965" y="579"/>
                    <a:pt x="895" y="836"/>
                  </a:cubicBezTo>
                  <a:cubicBezTo>
                    <a:pt x="570" y="1704"/>
                    <a:pt x="380" y="2626"/>
                    <a:pt x="244" y="3548"/>
                  </a:cubicBezTo>
                  <a:cubicBezTo>
                    <a:pt x="81" y="4525"/>
                    <a:pt x="0" y="5583"/>
                    <a:pt x="27" y="6641"/>
                  </a:cubicBezTo>
                  <a:cubicBezTo>
                    <a:pt x="27" y="6912"/>
                    <a:pt x="109" y="7237"/>
                    <a:pt x="353" y="7373"/>
                  </a:cubicBezTo>
                  <a:cubicBezTo>
                    <a:pt x="429" y="7426"/>
                    <a:pt x="512" y="7450"/>
                    <a:pt x="594" y="7450"/>
                  </a:cubicBezTo>
                  <a:cubicBezTo>
                    <a:pt x="805" y="7450"/>
                    <a:pt x="1015" y="7297"/>
                    <a:pt x="1112" y="7102"/>
                  </a:cubicBezTo>
                  <a:cubicBezTo>
                    <a:pt x="1302" y="6830"/>
                    <a:pt x="1302" y="6505"/>
                    <a:pt x="1302" y="6207"/>
                  </a:cubicBezTo>
                  <a:cubicBezTo>
                    <a:pt x="1329" y="7454"/>
                    <a:pt x="1655" y="8702"/>
                    <a:pt x="2278" y="9787"/>
                  </a:cubicBezTo>
                  <a:cubicBezTo>
                    <a:pt x="2414" y="10058"/>
                    <a:pt x="2658" y="10357"/>
                    <a:pt x="2957" y="10357"/>
                  </a:cubicBezTo>
                  <a:cubicBezTo>
                    <a:pt x="3255" y="10357"/>
                    <a:pt x="3499" y="10085"/>
                    <a:pt x="3635" y="9814"/>
                  </a:cubicBezTo>
                  <a:cubicBezTo>
                    <a:pt x="4340" y="8566"/>
                    <a:pt x="4313" y="6993"/>
                    <a:pt x="4042" y="5610"/>
                  </a:cubicBezTo>
                  <a:cubicBezTo>
                    <a:pt x="3689" y="3982"/>
                    <a:pt x="3065" y="2436"/>
                    <a:pt x="2170" y="1080"/>
                  </a:cubicBezTo>
                  <a:cubicBezTo>
                    <a:pt x="1980" y="755"/>
                    <a:pt x="1736" y="266"/>
                    <a:pt x="1438" y="49"/>
                  </a:cubicBezTo>
                  <a:cubicBezTo>
                    <a:pt x="1385" y="16"/>
                    <a:pt x="1338" y="0"/>
                    <a:pt x="1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 rot="8100000">
              <a:off x="7661734" y="3067964"/>
              <a:ext cx="41375" cy="146499"/>
            </a:xfrm>
            <a:custGeom>
              <a:avLst/>
              <a:gdLst/>
              <a:ahLst/>
              <a:cxnLst/>
              <a:rect l="l" t="t" r="r" b="b"/>
              <a:pathLst>
                <a:path w="1655" h="5860" fill="none" extrusionOk="0">
                  <a:moveTo>
                    <a:pt x="0" y="1"/>
                  </a:moveTo>
                  <a:cubicBezTo>
                    <a:pt x="543" y="1981"/>
                    <a:pt x="1085" y="3907"/>
                    <a:pt x="1655" y="586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 rot="8100000">
              <a:off x="7717710" y="3064347"/>
              <a:ext cx="14275" cy="125449"/>
            </a:xfrm>
            <a:custGeom>
              <a:avLst/>
              <a:gdLst/>
              <a:ahLst/>
              <a:cxnLst/>
              <a:rect l="l" t="t" r="r" b="b"/>
              <a:pathLst>
                <a:path w="571" h="5018" fill="none" extrusionOk="0">
                  <a:moveTo>
                    <a:pt x="1" y="5018"/>
                  </a:moveTo>
                  <a:cubicBezTo>
                    <a:pt x="191" y="3363"/>
                    <a:pt x="380" y="1682"/>
                    <a:pt x="57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 rot="8100000">
              <a:off x="7722912" y="2977261"/>
              <a:ext cx="192473" cy="155674"/>
            </a:xfrm>
            <a:custGeom>
              <a:avLst/>
              <a:gdLst/>
              <a:ahLst/>
              <a:cxnLst/>
              <a:rect l="l" t="t" r="r" b="b"/>
              <a:pathLst>
                <a:path w="7699" h="6227" extrusionOk="0">
                  <a:moveTo>
                    <a:pt x="6900" y="0"/>
                  </a:moveTo>
                  <a:cubicBezTo>
                    <a:pt x="6422" y="0"/>
                    <a:pt x="5745" y="382"/>
                    <a:pt x="5420" y="504"/>
                  </a:cubicBezTo>
                  <a:cubicBezTo>
                    <a:pt x="3955" y="1046"/>
                    <a:pt x="2490" y="1643"/>
                    <a:pt x="1188" y="2457"/>
                  </a:cubicBezTo>
                  <a:cubicBezTo>
                    <a:pt x="863" y="2674"/>
                    <a:pt x="537" y="2918"/>
                    <a:pt x="402" y="3270"/>
                  </a:cubicBezTo>
                  <a:cubicBezTo>
                    <a:pt x="293" y="3514"/>
                    <a:pt x="320" y="3786"/>
                    <a:pt x="537" y="3948"/>
                  </a:cubicBezTo>
                  <a:cubicBezTo>
                    <a:pt x="651" y="4052"/>
                    <a:pt x="792" y="4092"/>
                    <a:pt x="941" y="4092"/>
                  </a:cubicBezTo>
                  <a:cubicBezTo>
                    <a:pt x="1184" y="4092"/>
                    <a:pt x="1448" y="3985"/>
                    <a:pt x="1649" y="3867"/>
                  </a:cubicBezTo>
                  <a:lnTo>
                    <a:pt x="1649" y="3867"/>
                  </a:lnTo>
                  <a:cubicBezTo>
                    <a:pt x="1107" y="4220"/>
                    <a:pt x="646" y="4735"/>
                    <a:pt x="266" y="5277"/>
                  </a:cubicBezTo>
                  <a:cubicBezTo>
                    <a:pt x="1" y="5687"/>
                    <a:pt x="336" y="6226"/>
                    <a:pt x="795" y="6226"/>
                  </a:cubicBezTo>
                  <a:cubicBezTo>
                    <a:pt x="852" y="6226"/>
                    <a:pt x="911" y="6218"/>
                    <a:pt x="971" y="6200"/>
                  </a:cubicBezTo>
                  <a:cubicBezTo>
                    <a:pt x="1921" y="5901"/>
                    <a:pt x="2762" y="5277"/>
                    <a:pt x="3304" y="4437"/>
                  </a:cubicBezTo>
                  <a:lnTo>
                    <a:pt x="3304" y="4437"/>
                  </a:lnTo>
                  <a:lnTo>
                    <a:pt x="3250" y="4952"/>
                  </a:lnTo>
                  <a:cubicBezTo>
                    <a:pt x="3185" y="5321"/>
                    <a:pt x="3502" y="5639"/>
                    <a:pt x="3854" y="5639"/>
                  </a:cubicBezTo>
                  <a:cubicBezTo>
                    <a:pt x="3942" y="5639"/>
                    <a:pt x="4031" y="5619"/>
                    <a:pt x="4118" y="5576"/>
                  </a:cubicBezTo>
                  <a:cubicBezTo>
                    <a:pt x="4253" y="5549"/>
                    <a:pt x="4362" y="5494"/>
                    <a:pt x="4470" y="5413"/>
                  </a:cubicBezTo>
                  <a:cubicBezTo>
                    <a:pt x="4877" y="5169"/>
                    <a:pt x="5176" y="4844"/>
                    <a:pt x="5447" y="4464"/>
                  </a:cubicBezTo>
                  <a:cubicBezTo>
                    <a:pt x="6016" y="3759"/>
                    <a:pt x="6477" y="2972"/>
                    <a:pt x="6830" y="2158"/>
                  </a:cubicBezTo>
                  <a:cubicBezTo>
                    <a:pt x="7047" y="1724"/>
                    <a:pt x="7698" y="612"/>
                    <a:pt x="7291" y="151"/>
                  </a:cubicBezTo>
                  <a:cubicBezTo>
                    <a:pt x="7196" y="43"/>
                    <a:pt x="7059" y="0"/>
                    <a:pt x="6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 rot="8100000">
              <a:off x="7766952" y="3065969"/>
              <a:ext cx="64424" cy="84799"/>
            </a:xfrm>
            <a:custGeom>
              <a:avLst/>
              <a:gdLst/>
              <a:ahLst/>
              <a:cxnLst/>
              <a:rect l="l" t="t" r="r" b="b"/>
              <a:pathLst>
                <a:path w="2577" h="3392" fill="none" extrusionOk="0">
                  <a:moveTo>
                    <a:pt x="2577" y="1"/>
                  </a:moveTo>
                  <a:cubicBezTo>
                    <a:pt x="1790" y="1167"/>
                    <a:pt x="949" y="2333"/>
                    <a:pt x="0" y="339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 rot="8100000">
              <a:off x="7754882" y="3013957"/>
              <a:ext cx="125474" cy="112599"/>
            </a:xfrm>
            <a:custGeom>
              <a:avLst/>
              <a:gdLst/>
              <a:ahLst/>
              <a:cxnLst/>
              <a:rect l="l" t="t" r="r" b="b"/>
              <a:pathLst>
                <a:path w="5019" h="4504" fill="none" extrusionOk="0">
                  <a:moveTo>
                    <a:pt x="5018" y="1"/>
                  </a:moveTo>
                  <a:cubicBezTo>
                    <a:pt x="3445" y="1574"/>
                    <a:pt x="1763" y="3120"/>
                    <a:pt x="0" y="4503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 rot="8100000">
              <a:off x="7776236" y="3047662"/>
              <a:ext cx="122099" cy="73949"/>
            </a:xfrm>
            <a:custGeom>
              <a:avLst/>
              <a:gdLst/>
              <a:ahLst/>
              <a:cxnLst/>
              <a:rect l="l" t="t" r="r" b="b"/>
              <a:pathLst>
                <a:path w="4884" h="2958" fill="none" extrusionOk="0">
                  <a:moveTo>
                    <a:pt x="4883" y="1"/>
                  </a:moveTo>
                  <a:cubicBezTo>
                    <a:pt x="3337" y="1167"/>
                    <a:pt x="1682" y="2143"/>
                    <a:pt x="1" y="2957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 rot="8100000">
              <a:off x="7785113" y="3123972"/>
              <a:ext cx="251598" cy="474245"/>
            </a:xfrm>
            <a:custGeom>
              <a:avLst/>
              <a:gdLst/>
              <a:ahLst/>
              <a:cxnLst/>
              <a:rect l="l" t="t" r="r" b="b"/>
              <a:pathLst>
                <a:path w="10064" h="18970" extrusionOk="0">
                  <a:moveTo>
                    <a:pt x="8525" y="1"/>
                  </a:moveTo>
                  <a:cubicBezTo>
                    <a:pt x="7718" y="1"/>
                    <a:pt x="7084" y="720"/>
                    <a:pt x="6646" y="1390"/>
                  </a:cubicBezTo>
                  <a:cubicBezTo>
                    <a:pt x="4503" y="4564"/>
                    <a:pt x="2685" y="7981"/>
                    <a:pt x="1275" y="11507"/>
                  </a:cubicBezTo>
                  <a:cubicBezTo>
                    <a:pt x="570" y="13271"/>
                    <a:pt x="0" y="15278"/>
                    <a:pt x="814" y="16959"/>
                  </a:cubicBezTo>
                  <a:cubicBezTo>
                    <a:pt x="1356" y="18044"/>
                    <a:pt x="2441" y="18804"/>
                    <a:pt x="3635" y="18939"/>
                  </a:cubicBezTo>
                  <a:cubicBezTo>
                    <a:pt x="3812" y="18960"/>
                    <a:pt x="3982" y="18970"/>
                    <a:pt x="4143" y="18970"/>
                  </a:cubicBezTo>
                  <a:cubicBezTo>
                    <a:pt x="7194" y="18970"/>
                    <a:pt x="7518" y="15448"/>
                    <a:pt x="8110" y="13026"/>
                  </a:cubicBezTo>
                  <a:cubicBezTo>
                    <a:pt x="8924" y="9772"/>
                    <a:pt x="9521" y="6435"/>
                    <a:pt x="9928" y="3072"/>
                  </a:cubicBezTo>
                  <a:cubicBezTo>
                    <a:pt x="10009" y="2448"/>
                    <a:pt x="10063" y="1824"/>
                    <a:pt x="9900" y="1228"/>
                  </a:cubicBezTo>
                  <a:cubicBezTo>
                    <a:pt x="9738" y="658"/>
                    <a:pt x="9249" y="88"/>
                    <a:pt x="8653" y="7"/>
                  </a:cubicBezTo>
                  <a:cubicBezTo>
                    <a:pt x="8610" y="3"/>
                    <a:pt x="8567" y="1"/>
                    <a:pt x="8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 rot="8100000">
              <a:off x="7764528" y="3274131"/>
              <a:ext cx="20375" cy="4100"/>
            </a:xfrm>
            <a:custGeom>
              <a:avLst/>
              <a:gdLst/>
              <a:ahLst/>
              <a:cxnLst/>
              <a:rect l="l" t="t" r="r" b="b"/>
              <a:pathLst>
                <a:path w="815" h="164" fill="none" extrusionOk="0">
                  <a:moveTo>
                    <a:pt x="815" y="82"/>
                  </a:moveTo>
                  <a:cubicBezTo>
                    <a:pt x="543" y="163"/>
                    <a:pt x="272" y="136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 rot="8100000">
              <a:off x="7795911" y="3222407"/>
              <a:ext cx="82749" cy="33250"/>
            </a:xfrm>
            <a:custGeom>
              <a:avLst/>
              <a:gdLst/>
              <a:ahLst/>
              <a:cxnLst/>
              <a:rect l="l" t="t" r="r" b="b"/>
              <a:pathLst>
                <a:path w="3310" h="1330" fill="none" extrusionOk="0">
                  <a:moveTo>
                    <a:pt x="3309" y="1330"/>
                  </a:moveTo>
                  <a:cubicBezTo>
                    <a:pt x="2116" y="1167"/>
                    <a:pt x="977" y="679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 rot="8100000">
              <a:off x="7768916" y="3201984"/>
              <a:ext cx="73949" cy="23750"/>
            </a:xfrm>
            <a:custGeom>
              <a:avLst/>
              <a:gdLst/>
              <a:ahLst/>
              <a:cxnLst/>
              <a:rect l="l" t="t" r="r" b="b"/>
              <a:pathLst>
                <a:path w="2958" h="950" fill="none" extrusionOk="0">
                  <a:moveTo>
                    <a:pt x="2957" y="787"/>
                  </a:moveTo>
                  <a:cubicBezTo>
                    <a:pt x="1954" y="950"/>
                    <a:pt x="815" y="652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 rot="8100000">
              <a:off x="7858424" y="3183286"/>
              <a:ext cx="17650" cy="12250"/>
            </a:xfrm>
            <a:custGeom>
              <a:avLst/>
              <a:gdLst/>
              <a:ahLst/>
              <a:cxnLst/>
              <a:rect l="l" t="t" r="r" b="b"/>
              <a:pathLst>
                <a:path w="706" h="490" fill="none" extrusionOk="0">
                  <a:moveTo>
                    <a:pt x="705" y="489"/>
                  </a:moveTo>
                  <a:cubicBezTo>
                    <a:pt x="461" y="326"/>
                    <a:pt x="217" y="191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 rot="8100000">
              <a:off x="7795686" y="3288780"/>
              <a:ext cx="43425" cy="12225"/>
            </a:xfrm>
            <a:custGeom>
              <a:avLst/>
              <a:gdLst/>
              <a:ahLst/>
              <a:cxnLst/>
              <a:rect l="l" t="t" r="r" b="b"/>
              <a:pathLst>
                <a:path w="1737" h="489" fill="none" extrusionOk="0">
                  <a:moveTo>
                    <a:pt x="1737" y="489"/>
                  </a:moveTo>
                  <a:cubicBezTo>
                    <a:pt x="1140" y="435"/>
                    <a:pt x="543" y="272"/>
                    <a:pt x="1" y="1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 rot="8100000">
              <a:off x="7862301" y="3246119"/>
              <a:ext cx="50200" cy="28500"/>
            </a:xfrm>
            <a:custGeom>
              <a:avLst/>
              <a:gdLst/>
              <a:ahLst/>
              <a:cxnLst/>
              <a:rect l="l" t="t" r="r" b="b"/>
              <a:pathLst>
                <a:path w="2008" h="1140" fill="none" extrusionOk="0">
                  <a:moveTo>
                    <a:pt x="2008" y="1140"/>
                  </a:moveTo>
                  <a:cubicBezTo>
                    <a:pt x="1248" y="977"/>
                    <a:pt x="516" y="570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 rot="8100000">
              <a:off x="7810264" y="3339483"/>
              <a:ext cx="30550" cy="4775"/>
            </a:xfrm>
            <a:custGeom>
              <a:avLst/>
              <a:gdLst/>
              <a:ahLst/>
              <a:cxnLst/>
              <a:rect l="l" t="t" r="r" b="b"/>
              <a:pathLst>
                <a:path w="1222" h="191" fill="none" extrusionOk="0">
                  <a:moveTo>
                    <a:pt x="1221" y="55"/>
                  </a:moveTo>
                  <a:cubicBezTo>
                    <a:pt x="815" y="190"/>
                    <a:pt x="381" y="136"/>
                    <a:pt x="1" y="0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 rot="8100000">
              <a:off x="7882069" y="3295242"/>
              <a:ext cx="54274" cy="23750"/>
            </a:xfrm>
            <a:custGeom>
              <a:avLst/>
              <a:gdLst/>
              <a:ahLst/>
              <a:cxnLst/>
              <a:rect l="l" t="t" r="r" b="b"/>
              <a:pathLst>
                <a:path w="2171" h="950" fill="none" extrusionOk="0">
                  <a:moveTo>
                    <a:pt x="2170" y="950"/>
                  </a:moveTo>
                  <a:cubicBezTo>
                    <a:pt x="1492" y="787"/>
                    <a:pt x="814" y="543"/>
                    <a:pt x="217" y="217"/>
                  </a:cubicBezTo>
                  <a:lnTo>
                    <a:pt x="0" y="0"/>
                  </a:ln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 rot="8100000">
              <a:off x="7862655" y="3289188"/>
              <a:ext cx="23100" cy="6125"/>
            </a:xfrm>
            <a:custGeom>
              <a:avLst/>
              <a:gdLst/>
              <a:ahLst/>
              <a:cxnLst/>
              <a:rect l="l" t="t" r="r" b="b"/>
              <a:pathLst>
                <a:path w="924" h="245" fill="none" extrusionOk="0">
                  <a:moveTo>
                    <a:pt x="923" y="244"/>
                  </a:moveTo>
                  <a:cubicBezTo>
                    <a:pt x="598" y="244"/>
                    <a:pt x="272" y="190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 rot="8100000">
              <a:off x="7848546" y="3381193"/>
              <a:ext cx="27825" cy="4775"/>
            </a:xfrm>
            <a:custGeom>
              <a:avLst/>
              <a:gdLst/>
              <a:ahLst/>
              <a:cxnLst/>
              <a:rect l="l" t="t" r="r" b="b"/>
              <a:pathLst>
                <a:path w="1113" h="191" fill="none" extrusionOk="0">
                  <a:moveTo>
                    <a:pt x="1113" y="190"/>
                  </a:moveTo>
                  <a:cubicBezTo>
                    <a:pt x="733" y="190"/>
                    <a:pt x="326" y="136"/>
                    <a:pt x="1" y="0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 rot="8100000">
              <a:off x="7898685" y="3338977"/>
              <a:ext cx="48850" cy="19700"/>
            </a:xfrm>
            <a:custGeom>
              <a:avLst/>
              <a:gdLst/>
              <a:ahLst/>
              <a:cxnLst/>
              <a:rect l="l" t="t" r="r" b="b"/>
              <a:pathLst>
                <a:path w="1954" h="788" fill="none" extrusionOk="0">
                  <a:moveTo>
                    <a:pt x="1953" y="787"/>
                  </a:moveTo>
                  <a:cubicBezTo>
                    <a:pt x="1275" y="651"/>
                    <a:pt x="597" y="380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 rot="8100000">
              <a:off x="7848541" y="3390764"/>
              <a:ext cx="94974" cy="23075"/>
            </a:xfrm>
            <a:custGeom>
              <a:avLst/>
              <a:gdLst/>
              <a:ahLst/>
              <a:cxnLst/>
              <a:rect l="l" t="t" r="r" b="b"/>
              <a:pathLst>
                <a:path w="3799" h="923" fill="none" extrusionOk="0">
                  <a:moveTo>
                    <a:pt x="3798" y="896"/>
                  </a:moveTo>
                  <a:cubicBezTo>
                    <a:pt x="2469" y="923"/>
                    <a:pt x="1167" y="625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 rot="8100000">
              <a:off x="7951414" y="3369336"/>
              <a:ext cx="16275" cy="8850"/>
            </a:xfrm>
            <a:custGeom>
              <a:avLst/>
              <a:gdLst/>
              <a:ahLst/>
              <a:cxnLst/>
              <a:rect l="l" t="t" r="r" b="b"/>
              <a:pathLst>
                <a:path w="651" h="354" fill="none" extrusionOk="0">
                  <a:moveTo>
                    <a:pt x="651" y="353"/>
                  </a:moveTo>
                  <a:cubicBezTo>
                    <a:pt x="407" y="353"/>
                    <a:pt x="136" y="218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 rot="8100000">
              <a:off x="7906761" y="3419652"/>
              <a:ext cx="18325" cy="4100"/>
            </a:xfrm>
            <a:custGeom>
              <a:avLst/>
              <a:gdLst/>
              <a:ahLst/>
              <a:cxnLst/>
              <a:rect l="l" t="t" r="r" b="b"/>
              <a:pathLst>
                <a:path w="733" h="164" fill="none" extrusionOk="0">
                  <a:moveTo>
                    <a:pt x="733" y="136"/>
                  </a:moveTo>
                  <a:cubicBezTo>
                    <a:pt x="516" y="163"/>
                    <a:pt x="245" y="109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 rot="8100000">
              <a:off x="7947726" y="3392274"/>
              <a:ext cx="33250" cy="17650"/>
            </a:xfrm>
            <a:custGeom>
              <a:avLst/>
              <a:gdLst/>
              <a:ahLst/>
              <a:cxnLst/>
              <a:rect l="l" t="t" r="r" b="b"/>
              <a:pathLst>
                <a:path w="1330" h="706" fill="none" extrusionOk="0">
                  <a:moveTo>
                    <a:pt x="1329" y="706"/>
                  </a:moveTo>
                  <a:cubicBezTo>
                    <a:pt x="868" y="543"/>
                    <a:pt x="407" y="299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 rot="8100000">
              <a:off x="7894943" y="3436619"/>
              <a:ext cx="87499" cy="29175"/>
            </a:xfrm>
            <a:custGeom>
              <a:avLst/>
              <a:gdLst/>
              <a:ahLst/>
              <a:cxnLst/>
              <a:rect l="l" t="t" r="r" b="b"/>
              <a:pathLst>
                <a:path w="3500" h="1167" fill="none" extrusionOk="0">
                  <a:moveTo>
                    <a:pt x="3499" y="1167"/>
                  </a:moveTo>
                  <a:cubicBezTo>
                    <a:pt x="2279" y="1031"/>
                    <a:pt x="1085" y="624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 rot="8100000">
              <a:off x="7926582" y="3475727"/>
              <a:ext cx="71224" cy="30525"/>
            </a:xfrm>
            <a:custGeom>
              <a:avLst/>
              <a:gdLst/>
              <a:ahLst/>
              <a:cxnLst/>
              <a:rect l="l" t="t" r="r" b="b"/>
              <a:pathLst>
                <a:path w="2849" h="1221" fill="none" extrusionOk="0">
                  <a:moveTo>
                    <a:pt x="2849" y="1221"/>
                  </a:moveTo>
                  <a:cubicBezTo>
                    <a:pt x="1791" y="1085"/>
                    <a:pt x="815" y="651"/>
                    <a:pt x="1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 rot="8100000">
              <a:off x="7955575" y="3513347"/>
              <a:ext cx="23775" cy="6125"/>
            </a:xfrm>
            <a:custGeom>
              <a:avLst/>
              <a:gdLst/>
              <a:ahLst/>
              <a:cxnLst/>
              <a:rect l="l" t="t" r="r" b="b"/>
              <a:pathLst>
                <a:path w="951" h="245" fill="none" extrusionOk="0">
                  <a:moveTo>
                    <a:pt x="950" y="244"/>
                  </a:moveTo>
                  <a:cubicBezTo>
                    <a:pt x="625" y="244"/>
                    <a:pt x="272" y="163"/>
                    <a:pt x="1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 rot="8100000">
              <a:off x="7987029" y="3498757"/>
              <a:ext cx="16975" cy="10875"/>
            </a:xfrm>
            <a:custGeom>
              <a:avLst/>
              <a:gdLst/>
              <a:ahLst/>
              <a:cxnLst/>
              <a:rect l="l" t="t" r="r" b="b"/>
              <a:pathLst>
                <a:path w="679" h="435" fill="none" extrusionOk="0">
                  <a:moveTo>
                    <a:pt x="678" y="435"/>
                  </a:moveTo>
                  <a:cubicBezTo>
                    <a:pt x="407" y="326"/>
                    <a:pt x="163" y="218"/>
                    <a:pt x="0" y="1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 rot="8100000">
              <a:off x="7961752" y="3529180"/>
              <a:ext cx="53599" cy="22400"/>
            </a:xfrm>
            <a:custGeom>
              <a:avLst/>
              <a:gdLst/>
              <a:ahLst/>
              <a:cxnLst/>
              <a:rect l="l" t="t" r="r" b="b"/>
              <a:pathLst>
                <a:path w="2144" h="896" fill="none" extrusionOk="0">
                  <a:moveTo>
                    <a:pt x="2143" y="895"/>
                  </a:moveTo>
                  <a:cubicBezTo>
                    <a:pt x="1357" y="787"/>
                    <a:pt x="624" y="488"/>
                    <a:pt x="0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 rot="8100000">
              <a:off x="7788744" y="3235113"/>
              <a:ext cx="72599" cy="195273"/>
            </a:xfrm>
            <a:custGeom>
              <a:avLst/>
              <a:gdLst/>
              <a:ahLst/>
              <a:cxnLst/>
              <a:rect l="l" t="t" r="r" b="b"/>
              <a:pathLst>
                <a:path w="2904" h="7811" extrusionOk="0">
                  <a:moveTo>
                    <a:pt x="2276" y="0"/>
                  </a:moveTo>
                  <a:cubicBezTo>
                    <a:pt x="2071" y="0"/>
                    <a:pt x="1875" y="118"/>
                    <a:pt x="1737" y="256"/>
                  </a:cubicBezTo>
                  <a:cubicBezTo>
                    <a:pt x="1574" y="446"/>
                    <a:pt x="1493" y="690"/>
                    <a:pt x="1439" y="907"/>
                  </a:cubicBezTo>
                  <a:cubicBezTo>
                    <a:pt x="1086" y="1938"/>
                    <a:pt x="815" y="3050"/>
                    <a:pt x="598" y="4081"/>
                  </a:cubicBezTo>
                  <a:cubicBezTo>
                    <a:pt x="489" y="4623"/>
                    <a:pt x="381" y="5166"/>
                    <a:pt x="272" y="5762"/>
                  </a:cubicBezTo>
                  <a:cubicBezTo>
                    <a:pt x="218" y="6224"/>
                    <a:pt x="1" y="6875"/>
                    <a:pt x="82" y="7336"/>
                  </a:cubicBezTo>
                  <a:cubicBezTo>
                    <a:pt x="109" y="7675"/>
                    <a:pt x="340" y="7810"/>
                    <a:pt x="604" y="7810"/>
                  </a:cubicBezTo>
                  <a:cubicBezTo>
                    <a:pt x="869" y="7810"/>
                    <a:pt x="1167" y="7675"/>
                    <a:pt x="1330" y="7471"/>
                  </a:cubicBezTo>
                  <a:cubicBezTo>
                    <a:pt x="1601" y="7173"/>
                    <a:pt x="1710" y="6603"/>
                    <a:pt x="1845" y="6224"/>
                  </a:cubicBezTo>
                  <a:cubicBezTo>
                    <a:pt x="2008" y="5708"/>
                    <a:pt x="2144" y="5220"/>
                    <a:pt x="2279" y="4678"/>
                  </a:cubicBezTo>
                  <a:cubicBezTo>
                    <a:pt x="2551" y="3538"/>
                    <a:pt x="2768" y="2372"/>
                    <a:pt x="2849" y="1179"/>
                  </a:cubicBezTo>
                  <a:cubicBezTo>
                    <a:pt x="2903" y="934"/>
                    <a:pt x="2903" y="717"/>
                    <a:pt x="2822" y="500"/>
                  </a:cubicBezTo>
                  <a:cubicBezTo>
                    <a:pt x="2768" y="283"/>
                    <a:pt x="2632" y="94"/>
                    <a:pt x="2388" y="12"/>
                  </a:cubicBezTo>
                  <a:cubicBezTo>
                    <a:pt x="2351" y="4"/>
                    <a:pt x="2313" y="0"/>
                    <a:pt x="2276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 rot="8100000">
              <a:off x="8027736" y="2859073"/>
              <a:ext cx="667269" cy="574869"/>
            </a:xfrm>
            <a:custGeom>
              <a:avLst/>
              <a:gdLst/>
              <a:ahLst/>
              <a:cxnLst/>
              <a:rect l="l" t="t" r="r" b="b"/>
              <a:pathLst>
                <a:path w="26691" h="22995" extrusionOk="0">
                  <a:moveTo>
                    <a:pt x="7607" y="0"/>
                  </a:moveTo>
                  <a:cubicBezTo>
                    <a:pt x="6548" y="0"/>
                    <a:pt x="5507" y="126"/>
                    <a:pt x="4530" y="554"/>
                  </a:cubicBezTo>
                  <a:cubicBezTo>
                    <a:pt x="3011" y="1232"/>
                    <a:pt x="1790" y="2832"/>
                    <a:pt x="2035" y="4460"/>
                  </a:cubicBezTo>
                  <a:cubicBezTo>
                    <a:pt x="597" y="5924"/>
                    <a:pt x="0" y="8121"/>
                    <a:pt x="461" y="10101"/>
                  </a:cubicBezTo>
                  <a:cubicBezTo>
                    <a:pt x="977" y="12054"/>
                    <a:pt x="2523" y="13763"/>
                    <a:pt x="4503" y="14333"/>
                  </a:cubicBezTo>
                  <a:cubicBezTo>
                    <a:pt x="3228" y="14604"/>
                    <a:pt x="2224" y="15879"/>
                    <a:pt x="2306" y="17181"/>
                  </a:cubicBezTo>
                  <a:cubicBezTo>
                    <a:pt x="2360" y="18456"/>
                    <a:pt x="3445" y="19649"/>
                    <a:pt x="4774" y="19785"/>
                  </a:cubicBezTo>
                  <a:cubicBezTo>
                    <a:pt x="4232" y="20571"/>
                    <a:pt x="4611" y="21683"/>
                    <a:pt x="5344" y="22253"/>
                  </a:cubicBezTo>
                  <a:cubicBezTo>
                    <a:pt x="6103" y="22850"/>
                    <a:pt x="7080" y="22931"/>
                    <a:pt x="8029" y="22985"/>
                  </a:cubicBezTo>
                  <a:cubicBezTo>
                    <a:pt x="8219" y="22991"/>
                    <a:pt x="8408" y="22995"/>
                    <a:pt x="8598" y="22995"/>
                  </a:cubicBezTo>
                  <a:cubicBezTo>
                    <a:pt x="15050" y="22995"/>
                    <a:pt x="21389" y="19432"/>
                    <a:pt x="24683" y="13899"/>
                  </a:cubicBezTo>
                  <a:cubicBezTo>
                    <a:pt x="25659" y="12271"/>
                    <a:pt x="26338" y="10101"/>
                    <a:pt x="25334" y="8501"/>
                  </a:cubicBezTo>
                  <a:lnTo>
                    <a:pt x="25334" y="8501"/>
                  </a:lnTo>
                  <a:lnTo>
                    <a:pt x="26690" y="10020"/>
                  </a:lnTo>
                  <a:cubicBezTo>
                    <a:pt x="25388" y="6765"/>
                    <a:pt x="22649" y="4216"/>
                    <a:pt x="19557" y="2670"/>
                  </a:cubicBezTo>
                  <a:cubicBezTo>
                    <a:pt x="16437" y="1096"/>
                    <a:pt x="12938" y="418"/>
                    <a:pt x="9467" y="93"/>
                  </a:cubicBezTo>
                  <a:cubicBezTo>
                    <a:pt x="8847" y="43"/>
                    <a:pt x="8224" y="0"/>
                    <a:pt x="7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8100000">
              <a:off x="8324140" y="3181942"/>
              <a:ext cx="423821" cy="104899"/>
            </a:xfrm>
            <a:custGeom>
              <a:avLst/>
              <a:gdLst/>
              <a:ahLst/>
              <a:cxnLst/>
              <a:rect l="l" t="t" r="r" b="b"/>
              <a:pathLst>
                <a:path w="16953" h="4196" extrusionOk="0">
                  <a:moveTo>
                    <a:pt x="2562" y="0"/>
                  </a:moveTo>
                  <a:cubicBezTo>
                    <a:pt x="1762" y="0"/>
                    <a:pt x="982" y="51"/>
                    <a:pt x="217" y="154"/>
                  </a:cubicBezTo>
                  <a:cubicBezTo>
                    <a:pt x="163" y="263"/>
                    <a:pt x="55" y="398"/>
                    <a:pt x="0" y="480"/>
                  </a:cubicBezTo>
                  <a:cubicBezTo>
                    <a:pt x="794" y="363"/>
                    <a:pt x="1615" y="306"/>
                    <a:pt x="2463" y="306"/>
                  </a:cubicBezTo>
                  <a:cubicBezTo>
                    <a:pt x="3994" y="306"/>
                    <a:pt x="5614" y="493"/>
                    <a:pt x="7324" y="859"/>
                  </a:cubicBezTo>
                  <a:cubicBezTo>
                    <a:pt x="10552" y="1564"/>
                    <a:pt x="13671" y="2894"/>
                    <a:pt x="16709" y="4195"/>
                  </a:cubicBezTo>
                  <a:cubicBezTo>
                    <a:pt x="16817" y="4195"/>
                    <a:pt x="16899" y="4141"/>
                    <a:pt x="16953" y="4087"/>
                  </a:cubicBezTo>
                  <a:lnTo>
                    <a:pt x="16953" y="4060"/>
                  </a:lnTo>
                  <a:cubicBezTo>
                    <a:pt x="16953" y="3979"/>
                    <a:pt x="16899" y="3924"/>
                    <a:pt x="16844" y="3870"/>
                  </a:cubicBezTo>
                  <a:cubicBezTo>
                    <a:pt x="13834" y="2595"/>
                    <a:pt x="10660" y="1266"/>
                    <a:pt x="7378" y="561"/>
                  </a:cubicBezTo>
                  <a:cubicBezTo>
                    <a:pt x="5687" y="187"/>
                    <a:pt x="4089" y="0"/>
                    <a:pt x="2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8100000">
              <a:off x="7980921" y="2910830"/>
              <a:ext cx="640144" cy="335222"/>
            </a:xfrm>
            <a:custGeom>
              <a:avLst/>
              <a:gdLst/>
              <a:ahLst/>
              <a:cxnLst/>
              <a:rect l="l" t="t" r="r" b="b"/>
              <a:pathLst>
                <a:path w="25606" h="13409" extrusionOk="0">
                  <a:moveTo>
                    <a:pt x="2055" y="1"/>
                  </a:moveTo>
                  <a:cubicBezTo>
                    <a:pt x="1371" y="1"/>
                    <a:pt x="679" y="7"/>
                    <a:pt x="1" y="21"/>
                  </a:cubicBezTo>
                  <a:lnTo>
                    <a:pt x="1" y="374"/>
                  </a:lnTo>
                  <a:cubicBezTo>
                    <a:pt x="679" y="360"/>
                    <a:pt x="1371" y="353"/>
                    <a:pt x="2055" y="353"/>
                  </a:cubicBezTo>
                  <a:cubicBezTo>
                    <a:pt x="2740" y="353"/>
                    <a:pt x="3418" y="360"/>
                    <a:pt x="4069" y="374"/>
                  </a:cubicBezTo>
                  <a:cubicBezTo>
                    <a:pt x="8246" y="428"/>
                    <a:pt x="12532" y="509"/>
                    <a:pt x="16736" y="1052"/>
                  </a:cubicBezTo>
                  <a:cubicBezTo>
                    <a:pt x="19259" y="1377"/>
                    <a:pt x="21808" y="1892"/>
                    <a:pt x="24277" y="2571"/>
                  </a:cubicBezTo>
                  <a:cubicBezTo>
                    <a:pt x="24250" y="2598"/>
                    <a:pt x="24195" y="2598"/>
                    <a:pt x="24141" y="2652"/>
                  </a:cubicBezTo>
                  <a:lnTo>
                    <a:pt x="15299" y="2408"/>
                  </a:lnTo>
                  <a:cubicBezTo>
                    <a:pt x="13458" y="2356"/>
                    <a:pt x="11589" y="2304"/>
                    <a:pt x="9710" y="2304"/>
                  </a:cubicBezTo>
                  <a:cubicBezTo>
                    <a:pt x="6690" y="2304"/>
                    <a:pt x="3645" y="2438"/>
                    <a:pt x="652" y="2923"/>
                  </a:cubicBezTo>
                  <a:cubicBezTo>
                    <a:pt x="733" y="3005"/>
                    <a:pt x="760" y="3113"/>
                    <a:pt x="815" y="3222"/>
                  </a:cubicBezTo>
                  <a:cubicBezTo>
                    <a:pt x="3809" y="2765"/>
                    <a:pt x="6846" y="2635"/>
                    <a:pt x="9865" y="2635"/>
                  </a:cubicBezTo>
                  <a:cubicBezTo>
                    <a:pt x="11687" y="2635"/>
                    <a:pt x="13502" y="2682"/>
                    <a:pt x="15299" y="2733"/>
                  </a:cubicBezTo>
                  <a:lnTo>
                    <a:pt x="23409" y="2950"/>
                  </a:lnTo>
                  <a:cubicBezTo>
                    <a:pt x="18392" y="4871"/>
                    <a:pt x="13074" y="5852"/>
                    <a:pt x="7730" y="5852"/>
                  </a:cubicBezTo>
                  <a:cubicBezTo>
                    <a:pt x="6284" y="5852"/>
                    <a:pt x="4836" y="5780"/>
                    <a:pt x="3391" y="5636"/>
                  </a:cubicBezTo>
                  <a:lnTo>
                    <a:pt x="3391" y="5636"/>
                  </a:lnTo>
                  <a:cubicBezTo>
                    <a:pt x="3663" y="5771"/>
                    <a:pt x="3934" y="5853"/>
                    <a:pt x="4205" y="5961"/>
                  </a:cubicBezTo>
                  <a:cubicBezTo>
                    <a:pt x="4151" y="5961"/>
                    <a:pt x="4124" y="5988"/>
                    <a:pt x="4042" y="6042"/>
                  </a:cubicBezTo>
                  <a:cubicBezTo>
                    <a:pt x="5283" y="6151"/>
                    <a:pt x="6526" y="6205"/>
                    <a:pt x="7769" y="6205"/>
                  </a:cubicBezTo>
                  <a:cubicBezTo>
                    <a:pt x="13344" y="6205"/>
                    <a:pt x="18901" y="5122"/>
                    <a:pt x="24114" y="3059"/>
                  </a:cubicBezTo>
                  <a:lnTo>
                    <a:pt x="24114" y="3059"/>
                  </a:lnTo>
                  <a:cubicBezTo>
                    <a:pt x="21429" y="5419"/>
                    <a:pt x="17713" y="7073"/>
                    <a:pt x="13346" y="7833"/>
                  </a:cubicBezTo>
                  <a:cubicBezTo>
                    <a:pt x="10758" y="8283"/>
                    <a:pt x="8132" y="8396"/>
                    <a:pt x="5520" y="8396"/>
                  </a:cubicBezTo>
                  <a:cubicBezTo>
                    <a:pt x="4354" y="8396"/>
                    <a:pt x="3191" y="8373"/>
                    <a:pt x="2035" y="8348"/>
                  </a:cubicBezTo>
                  <a:lnTo>
                    <a:pt x="2035" y="8673"/>
                  </a:lnTo>
                  <a:cubicBezTo>
                    <a:pt x="3209" y="8707"/>
                    <a:pt x="4393" y="8733"/>
                    <a:pt x="5580" y="8733"/>
                  </a:cubicBezTo>
                  <a:cubicBezTo>
                    <a:pt x="8207" y="8733"/>
                    <a:pt x="10849" y="8606"/>
                    <a:pt x="13427" y="8158"/>
                  </a:cubicBezTo>
                  <a:cubicBezTo>
                    <a:pt x="17306" y="7480"/>
                    <a:pt x="20669" y="6124"/>
                    <a:pt x="23273" y="4198"/>
                  </a:cubicBezTo>
                  <a:lnTo>
                    <a:pt x="23273" y="4198"/>
                  </a:lnTo>
                  <a:cubicBezTo>
                    <a:pt x="20669" y="6612"/>
                    <a:pt x="17604" y="8104"/>
                    <a:pt x="15190" y="8945"/>
                  </a:cubicBezTo>
                  <a:cubicBezTo>
                    <a:pt x="11447" y="10301"/>
                    <a:pt x="7514" y="10925"/>
                    <a:pt x="3717" y="11250"/>
                  </a:cubicBezTo>
                  <a:cubicBezTo>
                    <a:pt x="3934" y="11359"/>
                    <a:pt x="4205" y="11467"/>
                    <a:pt x="4476" y="11494"/>
                  </a:cubicBezTo>
                  <a:lnTo>
                    <a:pt x="4476" y="11521"/>
                  </a:lnTo>
                  <a:cubicBezTo>
                    <a:pt x="8057" y="11142"/>
                    <a:pt x="11745" y="10545"/>
                    <a:pt x="15299" y="9243"/>
                  </a:cubicBezTo>
                  <a:cubicBezTo>
                    <a:pt x="17821" y="8348"/>
                    <a:pt x="21076" y="6775"/>
                    <a:pt x="23788" y="4144"/>
                  </a:cubicBezTo>
                  <a:lnTo>
                    <a:pt x="23788" y="4144"/>
                  </a:lnTo>
                  <a:cubicBezTo>
                    <a:pt x="23327" y="4740"/>
                    <a:pt x="22839" y="5310"/>
                    <a:pt x="22297" y="5907"/>
                  </a:cubicBezTo>
                  <a:cubicBezTo>
                    <a:pt x="17988" y="10420"/>
                    <a:pt x="11716" y="13067"/>
                    <a:pt x="5474" y="13067"/>
                  </a:cubicBezTo>
                  <a:cubicBezTo>
                    <a:pt x="5114" y="13067"/>
                    <a:pt x="4754" y="13058"/>
                    <a:pt x="4395" y="13040"/>
                  </a:cubicBezTo>
                  <a:lnTo>
                    <a:pt x="4395" y="13040"/>
                  </a:lnTo>
                  <a:cubicBezTo>
                    <a:pt x="4422" y="13149"/>
                    <a:pt x="4476" y="13284"/>
                    <a:pt x="4558" y="13393"/>
                  </a:cubicBezTo>
                  <a:cubicBezTo>
                    <a:pt x="4834" y="13403"/>
                    <a:pt x="5110" y="13408"/>
                    <a:pt x="5386" y="13408"/>
                  </a:cubicBezTo>
                  <a:cubicBezTo>
                    <a:pt x="11760" y="13408"/>
                    <a:pt x="18146" y="10725"/>
                    <a:pt x="22514" y="6124"/>
                  </a:cubicBezTo>
                  <a:cubicBezTo>
                    <a:pt x="23463" y="5147"/>
                    <a:pt x="24277" y="4144"/>
                    <a:pt x="24928" y="3086"/>
                  </a:cubicBezTo>
                  <a:lnTo>
                    <a:pt x="25307" y="3086"/>
                  </a:lnTo>
                  <a:cubicBezTo>
                    <a:pt x="25362" y="3086"/>
                    <a:pt x="25416" y="3059"/>
                    <a:pt x="25443" y="2977"/>
                  </a:cubicBezTo>
                  <a:lnTo>
                    <a:pt x="25470" y="2977"/>
                  </a:lnTo>
                  <a:cubicBezTo>
                    <a:pt x="25497" y="2869"/>
                    <a:pt x="25497" y="2788"/>
                    <a:pt x="25551" y="2679"/>
                  </a:cubicBezTo>
                  <a:cubicBezTo>
                    <a:pt x="25443" y="2652"/>
                    <a:pt x="25334" y="2598"/>
                    <a:pt x="25280" y="2571"/>
                  </a:cubicBezTo>
                  <a:cubicBezTo>
                    <a:pt x="25362" y="2435"/>
                    <a:pt x="25470" y="2299"/>
                    <a:pt x="25606" y="2164"/>
                  </a:cubicBezTo>
                  <a:cubicBezTo>
                    <a:pt x="25606" y="1892"/>
                    <a:pt x="25606" y="1648"/>
                    <a:pt x="25551" y="1431"/>
                  </a:cubicBezTo>
                  <a:cubicBezTo>
                    <a:pt x="25307" y="1621"/>
                    <a:pt x="25145" y="1974"/>
                    <a:pt x="24928" y="2299"/>
                  </a:cubicBezTo>
                  <a:cubicBezTo>
                    <a:pt x="24928" y="2326"/>
                    <a:pt x="24901" y="2326"/>
                    <a:pt x="24901" y="2381"/>
                  </a:cubicBezTo>
                  <a:lnTo>
                    <a:pt x="24765" y="2381"/>
                  </a:lnTo>
                  <a:cubicBezTo>
                    <a:pt x="22161" y="1621"/>
                    <a:pt x="19449" y="1079"/>
                    <a:pt x="16763" y="699"/>
                  </a:cubicBezTo>
                  <a:cubicBezTo>
                    <a:pt x="12559" y="157"/>
                    <a:pt x="8246" y="102"/>
                    <a:pt x="4069" y="21"/>
                  </a:cubicBezTo>
                  <a:cubicBezTo>
                    <a:pt x="3418" y="7"/>
                    <a:pt x="2740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 rot="8100000">
              <a:off x="8172212" y="3149987"/>
              <a:ext cx="564195" cy="104074"/>
            </a:xfrm>
            <a:custGeom>
              <a:avLst/>
              <a:gdLst/>
              <a:ahLst/>
              <a:cxnLst/>
              <a:rect l="l" t="t" r="r" b="b"/>
              <a:pathLst>
                <a:path w="22568" h="4163" extrusionOk="0">
                  <a:moveTo>
                    <a:pt x="5276" y="1"/>
                  </a:moveTo>
                  <a:cubicBezTo>
                    <a:pt x="3576" y="1"/>
                    <a:pt x="1876" y="109"/>
                    <a:pt x="191" y="328"/>
                  </a:cubicBezTo>
                  <a:cubicBezTo>
                    <a:pt x="137" y="436"/>
                    <a:pt x="82" y="572"/>
                    <a:pt x="1" y="680"/>
                  </a:cubicBezTo>
                  <a:cubicBezTo>
                    <a:pt x="1781" y="432"/>
                    <a:pt x="3575" y="309"/>
                    <a:pt x="5367" y="309"/>
                  </a:cubicBezTo>
                  <a:cubicBezTo>
                    <a:pt x="11220" y="309"/>
                    <a:pt x="17056" y="1619"/>
                    <a:pt x="22351" y="4152"/>
                  </a:cubicBezTo>
                  <a:cubicBezTo>
                    <a:pt x="22373" y="4159"/>
                    <a:pt x="22395" y="4163"/>
                    <a:pt x="22416" y="4163"/>
                  </a:cubicBezTo>
                  <a:cubicBezTo>
                    <a:pt x="22474" y="4163"/>
                    <a:pt x="22528" y="4138"/>
                    <a:pt x="22568" y="4098"/>
                  </a:cubicBezTo>
                  <a:lnTo>
                    <a:pt x="22568" y="4071"/>
                  </a:lnTo>
                  <a:cubicBezTo>
                    <a:pt x="22568" y="3989"/>
                    <a:pt x="22514" y="3935"/>
                    <a:pt x="22459" y="3881"/>
                  </a:cubicBezTo>
                  <a:cubicBezTo>
                    <a:pt x="17109" y="1311"/>
                    <a:pt x="11187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 rot="8100000">
              <a:off x="8163734" y="3403248"/>
              <a:ext cx="10875" cy="13150"/>
            </a:xfrm>
            <a:custGeom>
              <a:avLst/>
              <a:gdLst/>
              <a:ahLst/>
              <a:cxnLst/>
              <a:rect l="l" t="t" r="r" b="b"/>
              <a:pathLst>
                <a:path w="435" h="526" extrusionOk="0">
                  <a:moveTo>
                    <a:pt x="141" y="0"/>
                  </a:moveTo>
                  <a:cubicBezTo>
                    <a:pt x="87" y="0"/>
                    <a:pt x="20" y="31"/>
                    <a:pt x="0" y="92"/>
                  </a:cubicBezTo>
                  <a:lnTo>
                    <a:pt x="353" y="526"/>
                  </a:lnTo>
                  <a:lnTo>
                    <a:pt x="353" y="499"/>
                  </a:lnTo>
                  <a:cubicBezTo>
                    <a:pt x="434" y="417"/>
                    <a:pt x="407" y="363"/>
                    <a:pt x="326" y="336"/>
                  </a:cubicBezTo>
                  <a:cubicBezTo>
                    <a:pt x="298" y="282"/>
                    <a:pt x="271" y="282"/>
                    <a:pt x="271" y="282"/>
                  </a:cubicBezTo>
                  <a:cubicBezTo>
                    <a:pt x="271" y="255"/>
                    <a:pt x="298" y="255"/>
                    <a:pt x="298" y="227"/>
                  </a:cubicBezTo>
                  <a:lnTo>
                    <a:pt x="298" y="200"/>
                  </a:lnTo>
                  <a:cubicBezTo>
                    <a:pt x="298" y="119"/>
                    <a:pt x="271" y="65"/>
                    <a:pt x="190" y="10"/>
                  </a:cubicBezTo>
                  <a:cubicBezTo>
                    <a:pt x="176" y="4"/>
                    <a:pt x="159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 rot="8100000">
              <a:off x="8407994" y="2701790"/>
              <a:ext cx="221748" cy="574369"/>
            </a:xfrm>
            <a:custGeom>
              <a:avLst/>
              <a:gdLst/>
              <a:ahLst/>
              <a:cxnLst/>
              <a:rect l="l" t="t" r="r" b="b"/>
              <a:pathLst>
                <a:path w="8870" h="22975" extrusionOk="0">
                  <a:moveTo>
                    <a:pt x="6890" y="0"/>
                  </a:moveTo>
                  <a:lnTo>
                    <a:pt x="6890" y="0"/>
                  </a:lnTo>
                  <a:cubicBezTo>
                    <a:pt x="6076" y="82"/>
                    <a:pt x="5289" y="217"/>
                    <a:pt x="4584" y="543"/>
                  </a:cubicBezTo>
                  <a:cubicBezTo>
                    <a:pt x="3011" y="1221"/>
                    <a:pt x="1790" y="2821"/>
                    <a:pt x="2035" y="4449"/>
                  </a:cubicBezTo>
                  <a:cubicBezTo>
                    <a:pt x="597" y="5913"/>
                    <a:pt x="0" y="8110"/>
                    <a:pt x="461" y="10063"/>
                  </a:cubicBezTo>
                  <a:cubicBezTo>
                    <a:pt x="977" y="12043"/>
                    <a:pt x="2550" y="13752"/>
                    <a:pt x="4503" y="14322"/>
                  </a:cubicBezTo>
                  <a:cubicBezTo>
                    <a:pt x="3228" y="14593"/>
                    <a:pt x="2224" y="15868"/>
                    <a:pt x="2306" y="17170"/>
                  </a:cubicBezTo>
                  <a:cubicBezTo>
                    <a:pt x="2360" y="18445"/>
                    <a:pt x="3445" y="19638"/>
                    <a:pt x="4774" y="19774"/>
                  </a:cubicBezTo>
                  <a:cubicBezTo>
                    <a:pt x="4232" y="20560"/>
                    <a:pt x="4611" y="21672"/>
                    <a:pt x="5344" y="22242"/>
                  </a:cubicBezTo>
                  <a:cubicBezTo>
                    <a:pt x="6103" y="22839"/>
                    <a:pt x="7080" y="22920"/>
                    <a:pt x="8029" y="22974"/>
                  </a:cubicBezTo>
                  <a:lnTo>
                    <a:pt x="8870" y="22974"/>
                  </a:lnTo>
                  <a:cubicBezTo>
                    <a:pt x="8463" y="22757"/>
                    <a:pt x="8110" y="22513"/>
                    <a:pt x="7758" y="22242"/>
                  </a:cubicBezTo>
                  <a:cubicBezTo>
                    <a:pt x="6646" y="21293"/>
                    <a:pt x="6022" y="19557"/>
                    <a:pt x="6808" y="18309"/>
                  </a:cubicBezTo>
                  <a:cubicBezTo>
                    <a:pt x="5832" y="17821"/>
                    <a:pt x="5208" y="16627"/>
                    <a:pt x="5344" y="15542"/>
                  </a:cubicBezTo>
                  <a:cubicBezTo>
                    <a:pt x="5479" y="14430"/>
                    <a:pt x="6374" y="13427"/>
                    <a:pt x="7459" y="13210"/>
                  </a:cubicBezTo>
                  <a:cubicBezTo>
                    <a:pt x="6157" y="12938"/>
                    <a:pt x="4910" y="12315"/>
                    <a:pt x="3988" y="11338"/>
                  </a:cubicBezTo>
                  <a:cubicBezTo>
                    <a:pt x="3120" y="10362"/>
                    <a:pt x="2604" y="8951"/>
                    <a:pt x="2957" y="7676"/>
                  </a:cubicBezTo>
                  <a:cubicBezTo>
                    <a:pt x="3255" y="6374"/>
                    <a:pt x="4449" y="5290"/>
                    <a:pt x="5751" y="5290"/>
                  </a:cubicBezTo>
                  <a:cubicBezTo>
                    <a:pt x="4720" y="4394"/>
                    <a:pt x="4720" y="2686"/>
                    <a:pt x="5425" y="1492"/>
                  </a:cubicBezTo>
                  <a:cubicBezTo>
                    <a:pt x="5805" y="895"/>
                    <a:pt x="6293" y="407"/>
                    <a:pt x="6890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 rot="8100000">
              <a:off x="8086463" y="3119236"/>
              <a:ext cx="585894" cy="420521"/>
            </a:xfrm>
            <a:custGeom>
              <a:avLst/>
              <a:gdLst/>
              <a:ahLst/>
              <a:cxnLst/>
              <a:rect l="l" t="t" r="r" b="b"/>
              <a:pathLst>
                <a:path w="23436" h="16821" extrusionOk="0">
                  <a:moveTo>
                    <a:pt x="7606" y="0"/>
                  </a:moveTo>
                  <a:cubicBezTo>
                    <a:pt x="6318" y="0"/>
                    <a:pt x="5028" y="55"/>
                    <a:pt x="3743" y="115"/>
                  </a:cubicBezTo>
                  <a:cubicBezTo>
                    <a:pt x="3092" y="115"/>
                    <a:pt x="2414" y="169"/>
                    <a:pt x="1899" y="576"/>
                  </a:cubicBezTo>
                  <a:cubicBezTo>
                    <a:pt x="1420" y="975"/>
                    <a:pt x="1306" y="1870"/>
                    <a:pt x="1814" y="2237"/>
                  </a:cubicBezTo>
                  <a:lnTo>
                    <a:pt x="1814" y="2237"/>
                  </a:lnTo>
                  <a:cubicBezTo>
                    <a:pt x="1640" y="2122"/>
                    <a:pt x="1435" y="2067"/>
                    <a:pt x="1228" y="2067"/>
                  </a:cubicBezTo>
                  <a:cubicBezTo>
                    <a:pt x="986" y="2067"/>
                    <a:pt x="742" y="2143"/>
                    <a:pt x="543" y="2285"/>
                  </a:cubicBezTo>
                  <a:cubicBezTo>
                    <a:pt x="163" y="2556"/>
                    <a:pt x="0" y="3071"/>
                    <a:pt x="136" y="3505"/>
                  </a:cubicBezTo>
                  <a:cubicBezTo>
                    <a:pt x="380" y="4292"/>
                    <a:pt x="1329" y="4536"/>
                    <a:pt x="2143" y="4726"/>
                  </a:cubicBezTo>
                  <a:cubicBezTo>
                    <a:pt x="2128" y="4725"/>
                    <a:pt x="2112" y="4725"/>
                    <a:pt x="2097" y="4725"/>
                  </a:cubicBezTo>
                  <a:cubicBezTo>
                    <a:pt x="1572" y="4725"/>
                    <a:pt x="1083" y="5175"/>
                    <a:pt x="1031" y="5703"/>
                  </a:cubicBezTo>
                  <a:cubicBezTo>
                    <a:pt x="949" y="6245"/>
                    <a:pt x="1221" y="6787"/>
                    <a:pt x="1627" y="7167"/>
                  </a:cubicBezTo>
                  <a:cubicBezTo>
                    <a:pt x="2034" y="7547"/>
                    <a:pt x="2550" y="7764"/>
                    <a:pt x="3065" y="7981"/>
                  </a:cubicBezTo>
                  <a:cubicBezTo>
                    <a:pt x="6184" y="9201"/>
                    <a:pt x="9683" y="9581"/>
                    <a:pt x="12531" y="11290"/>
                  </a:cubicBezTo>
                  <a:cubicBezTo>
                    <a:pt x="13535" y="11914"/>
                    <a:pt x="14457" y="12673"/>
                    <a:pt x="15135" y="13650"/>
                  </a:cubicBezTo>
                  <a:cubicBezTo>
                    <a:pt x="16094" y="14745"/>
                    <a:pt x="16707" y="16820"/>
                    <a:pt x="18170" y="16820"/>
                  </a:cubicBezTo>
                  <a:cubicBezTo>
                    <a:pt x="18446" y="16820"/>
                    <a:pt x="18751" y="16747"/>
                    <a:pt x="19095" y="16579"/>
                  </a:cubicBezTo>
                  <a:cubicBezTo>
                    <a:pt x="20885" y="15738"/>
                    <a:pt x="22242" y="13921"/>
                    <a:pt x="22730" y="12022"/>
                  </a:cubicBezTo>
                  <a:cubicBezTo>
                    <a:pt x="23435" y="9201"/>
                    <a:pt x="22296" y="6109"/>
                    <a:pt x="20207" y="4048"/>
                  </a:cubicBezTo>
                  <a:cubicBezTo>
                    <a:pt x="18173" y="1987"/>
                    <a:pt x="15325" y="820"/>
                    <a:pt x="12450" y="359"/>
                  </a:cubicBezTo>
                  <a:cubicBezTo>
                    <a:pt x="10847" y="87"/>
                    <a:pt x="9228" y="0"/>
                    <a:pt x="7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 rot="8100000">
              <a:off x="8139374" y="3166153"/>
              <a:ext cx="502470" cy="340422"/>
            </a:xfrm>
            <a:custGeom>
              <a:avLst/>
              <a:gdLst/>
              <a:ahLst/>
              <a:cxnLst/>
              <a:rect l="l" t="t" r="r" b="b"/>
              <a:pathLst>
                <a:path w="20099" h="13617" extrusionOk="0">
                  <a:moveTo>
                    <a:pt x="54" y="0"/>
                  </a:moveTo>
                  <a:cubicBezTo>
                    <a:pt x="27" y="109"/>
                    <a:pt x="0" y="163"/>
                    <a:pt x="0" y="272"/>
                  </a:cubicBezTo>
                  <a:cubicBezTo>
                    <a:pt x="2468" y="299"/>
                    <a:pt x="5045" y="434"/>
                    <a:pt x="7513" y="977"/>
                  </a:cubicBezTo>
                  <a:cubicBezTo>
                    <a:pt x="10768" y="1682"/>
                    <a:pt x="13481" y="2984"/>
                    <a:pt x="15515" y="4801"/>
                  </a:cubicBezTo>
                  <a:cubicBezTo>
                    <a:pt x="17983" y="7053"/>
                    <a:pt x="19556" y="10308"/>
                    <a:pt x="19855" y="13617"/>
                  </a:cubicBezTo>
                  <a:cubicBezTo>
                    <a:pt x="19963" y="13535"/>
                    <a:pt x="20018" y="13400"/>
                    <a:pt x="20099" y="13291"/>
                  </a:cubicBezTo>
                  <a:cubicBezTo>
                    <a:pt x="19719" y="10009"/>
                    <a:pt x="18173" y="6809"/>
                    <a:pt x="15678" y="4612"/>
                  </a:cubicBezTo>
                  <a:cubicBezTo>
                    <a:pt x="13616" y="2740"/>
                    <a:pt x="10877" y="1411"/>
                    <a:pt x="7541" y="706"/>
                  </a:cubicBezTo>
                  <a:cubicBezTo>
                    <a:pt x="5072" y="163"/>
                    <a:pt x="2523" y="28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 rot="8100000">
              <a:off x="8123811" y="3145788"/>
              <a:ext cx="526895" cy="309222"/>
            </a:xfrm>
            <a:custGeom>
              <a:avLst/>
              <a:gdLst/>
              <a:ahLst/>
              <a:cxnLst/>
              <a:rect l="l" t="t" r="r" b="b"/>
              <a:pathLst>
                <a:path w="21076" h="12369" extrusionOk="0">
                  <a:moveTo>
                    <a:pt x="82" y="0"/>
                  </a:moveTo>
                  <a:cubicBezTo>
                    <a:pt x="1" y="109"/>
                    <a:pt x="1" y="190"/>
                    <a:pt x="1" y="272"/>
                  </a:cubicBezTo>
                  <a:cubicBezTo>
                    <a:pt x="3934" y="841"/>
                    <a:pt x="8653" y="1899"/>
                    <a:pt x="12830" y="4205"/>
                  </a:cubicBezTo>
                  <a:cubicBezTo>
                    <a:pt x="16492" y="6239"/>
                    <a:pt x="19313" y="9114"/>
                    <a:pt x="20859" y="12369"/>
                  </a:cubicBezTo>
                  <a:cubicBezTo>
                    <a:pt x="20940" y="12315"/>
                    <a:pt x="20995" y="12206"/>
                    <a:pt x="21076" y="12125"/>
                  </a:cubicBezTo>
                  <a:cubicBezTo>
                    <a:pt x="19476" y="8870"/>
                    <a:pt x="16655" y="5995"/>
                    <a:pt x="12966" y="3960"/>
                  </a:cubicBezTo>
                  <a:cubicBezTo>
                    <a:pt x="8762" y="1628"/>
                    <a:pt x="4015" y="597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 rot="8100000">
              <a:off x="8115745" y="3137652"/>
              <a:ext cx="478770" cy="258373"/>
            </a:xfrm>
            <a:custGeom>
              <a:avLst/>
              <a:gdLst/>
              <a:ahLst/>
              <a:cxnLst/>
              <a:rect l="l" t="t" r="r" b="b"/>
              <a:pathLst>
                <a:path w="19151" h="10335" extrusionOk="0">
                  <a:moveTo>
                    <a:pt x="1" y="1"/>
                  </a:moveTo>
                  <a:lnTo>
                    <a:pt x="1" y="272"/>
                  </a:lnTo>
                  <a:cubicBezTo>
                    <a:pt x="4069" y="896"/>
                    <a:pt x="7541" y="1899"/>
                    <a:pt x="10579" y="3418"/>
                  </a:cubicBezTo>
                  <a:cubicBezTo>
                    <a:pt x="14078" y="5154"/>
                    <a:pt x="16872" y="7541"/>
                    <a:pt x="18906" y="10335"/>
                  </a:cubicBezTo>
                  <a:cubicBezTo>
                    <a:pt x="18988" y="10280"/>
                    <a:pt x="19096" y="10226"/>
                    <a:pt x="19150" y="10172"/>
                  </a:cubicBezTo>
                  <a:cubicBezTo>
                    <a:pt x="17116" y="7324"/>
                    <a:pt x="14241" y="4937"/>
                    <a:pt x="10715" y="3201"/>
                  </a:cubicBezTo>
                  <a:cubicBezTo>
                    <a:pt x="7623" y="1655"/>
                    <a:pt x="4097" y="6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 rot="8100000">
              <a:off x="7882223" y="2910435"/>
              <a:ext cx="554045" cy="444746"/>
            </a:xfrm>
            <a:custGeom>
              <a:avLst/>
              <a:gdLst/>
              <a:ahLst/>
              <a:cxnLst/>
              <a:rect l="l" t="t" r="r" b="b"/>
              <a:pathLst>
                <a:path w="22162" h="17790" extrusionOk="0">
                  <a:moveTo>
                    <a:pt x="21526" y="1"/>
                  </a:moveTo>
                  <a:cubicBezTo>
                    <a:pt x="21380" y="1"/>
                    <a:pt x="21197" y="113"/>
                    <a:pt x="20968" y="391"/>
                  </a:cubicBezTo>
                  <a:cubicBezTo>
                    <a:pt x="19774" y="1937"/>
                    <a:pt x="18472" y="3103"/>
                    <a:pt x="16574" y="3754"/>
                  </a:cubicBezTo>
                  <a:cubicBezTo>
                    <a:pt x="15234" y="4230"/>
                    <a:pt x="13803" y="4420"/>
                    <a:pt x="12370" y="4420"/>
                  </a:cubicBezTo>
                  <a:cubicBezTo>
                    <a:pt x="11597" y="4420"/>
                    <a:pt x="10824" y="4365"/>
                    <a:pt x="10064" y="4270"/>
                  </a:cubicBezTo>
                  <a:cubicBezTo>
                    <a:pt x="9359" y="4182"/>
                    <a:pt x="8655" y="4058"/>
                    <a:pt x="7950" y="4058"/>
                  </a:cubicBezTo>
                  <a:cubicBezTo>
                    <a:pt x="7787" y="4058"/>
                    <a:pt x="7624" y="4064"/>
                    <a:pt x="7460" y="4080"/>
                  </a:cubicBezTo>
                  <a:cubicBezTo>
                    <a:pt x="6565" y="4188"/>
                    <a:pt x="5697" y="4595"/>
                    <a:pt x="5263" y="5355"/>
                  </a:cubicBezTo>
                  <a:cubicBezTo>
                    <a:pt x="4802" y="6087"/>
                    <a:pt x="5019" y="7253"/>
                    <a:pt x="5833" y="7606"/>
                  </a:cubicBezTo>
                  <a:cubicBezTo>
                    <a:pt x="5046" y="7714"/>
                    <a:pt x="4259" y="7850"/>
                    <a:pt x="3554" y="8148"/>
                  </a:cubicBezTo>
                  <a:cubicBezTo>
                    <a:pt x="2849" y="8474"/>
                    <a:pt x="2171" y="9016"/>
                    <a:pt x="1900" y="9721"/>
                  </a:cubicBezTo>
                  <a:cubicBezTo>
                    <a:pt x="1574" y="10427"/>
                    <a:pt x="1764" y="11376"/>
                    <a:pt x="2361" y="11864"/>
                  </a:cubicBezTo>
                  <a:cubicBezTo>
                    <a:pt x="1276" y="12135"/>
                    <a:pt x="408" y="13085"/>
                    <a:pt x="191" y="14170"/>
                  </a:cubicBezTo>
                  <a:cubicBezTo>
                    <a:pt x="1" y="15255"/>
                    <a:pt x="462" y="16475"/>
                    <a:pt x="1384" y="17099"/>
                  </a:cubicBezTo>
                  <a:cubicBezTo>
                    <a:pt x="2116" y="17622"/>
                    <a:pt x="3041" y="17790"/>
                    <a:pt x="3973" y="17790"/>
                  </a:cubicBezTo>
                  <a:cubicBezTo>
                    <a:pt x="4250" y="17790"/>
                    <a:pt x="4528" y="17775"/>
                    <a:pt x="4802" y="17750"/>
                  </a:cubicBezTo>
                  <a:cubicBezTo>
                    <a:pt x="8599" y="17479"/>
                    <a:pt x="12342" y="16014"/>
                    <a:pt x="15326" y="13654"/>
                  </a:cubicBezTo>
                  <a:cubicBezTo>
                    <a:pt x="18310" y="11268"/>
                    <a:pt x="20561" y="7958"/>
                    <a:pt x="21700" y="4324"/>
                  </a:cubicBezTo>
                  <a:cubicBezTo>
                    <a:pt x="21971" y="3456"/>
                    <a:pt x="22161" y="2452"/>
                    <a:pt x="22107" y="1557"/>
                  </a:cubicBezTo>
                  <a:cubicBezTo>
                    <a:pt x="22067" y="952"/>
                    <a:pt x="21951" y="1"/>
                    <a:pt x="21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 rot="8100000">
              <a:off x="7953571" y="3086951"/>
              <a:ext cx="505870" cy="244748"/>
            </a:xfrm>
            <a:custGeom>
              <a:avLst/>
              <a:gdLst/>
              <a:ahLst/>
              <a:cxnLst/>
              <a:rect l="l" t="t" r="r" b="b"/>
              <a:pathLst>
                <a:path w="20235" h="9790" extrusionOk="0">
                  <a:moveTo>
                    <a:pt x="20153" y="0"/>
                  </a:moveTo>
                  <a:cubicBezTo>
                    <a:pt x="18472" y="3011"/>
                    <a:pt x="15705" y="5262"/>
                    <a:pt x="12613" y="5968"/>
                  </a:cubicBezTo>
                  <a:cubicBezTo>
                    <a:pt x="11784" y="6149"/>
                    <a:pt x="10947" y="6226"/>
                    <a:pt x="10110" y="6226"/>
                  </a:cubicBezTo>
                  <a:cubicBezTo>
                    <a:pt x="7824" y="6226"/>
                    <a:pt x="5535" y="5656"/>
                    <a:pt x="3391" y="5100"/>
                  </a:cubicBezTo>
                  <a:cubicBezTo>
                    <a:pt x="3364" y="5181"/>
                    <a:pt x="3309" y="5262"/>
                    <a:pt x="3309" y="5371"/>
                  </a:cubicBezTo>
                  <a:cubicBezTo>
                    <a:pt x="5444" y="5958"/>
                    <a:pt x="7734" y="6518"/>
                    <a:pt x="10027" y="6518"/>
                  </a:cubicBezTo>
                  <a:cubicBezTo>
                    <a:pt x="10910" y="6518"/>
                    <a:pt x="11793" y="6435"/>
                    <a:pt x="12667" y="6239"/>
                  </a:cubicBezTo>
                  <a:cubicBezTo>
                    <a:pt x="15569" y="5588"/>
                    <a:pt x="18200" y="3635"/>
                    <a:pt x="19936" y="923"/>
                  </a:cubicBezTo>
                  <a:lnTo>
                    <a:pt x="19936" y="923"/>
                  </a:lnTo>
                  <a:cubicBezTo>
                    <a:pt x="18987" y="3092"/>
                    <a:pt x="17739" y="4856"/>
                    <a:pt x="16274" y="6103"/>
                  </a:cubicBezTo>
                  <a:cubicBezTo>
                    <a:pt x="14213" y="7893"/>
                    <a:pt x="11284" y="9060"/>
                    <a:pt x="7866" y="9385"/>
                  </a:cubicBezTo>
                  <a:cubicBezTo>
                    <a:pt x="6935" y="9483"/>
                    <a:pt x="5992" y="9525"/>
                    <a:pt x="5050" y="9525"/>
                  </a:cubicBezTo>
                  <a:cubicBezTo>
                    <a:pt x="3385" y="9525"/>
                    <a:pt x="1719" y="9396"/>
                    <a:pt x="109" y="9222"/>
                  </a:cubicBezTo>
                  <a:cubicBezTo>
                    <a:pt x="82" y="9331"/>
                    <a:pt x="27" y="9385"/>
                    <a:pt x="0" y="9494"/>
                  </a:cubicBezTo>
                  <a:cubicBezTo>
                    <a:pt x="1700" y="9653"/>
                    <a:pt x="3422" y="9789"/>
                    <a:pt x="5145" y="9789"/>
                  </a:cubicBezTo>
                  <a:cubicBezTo>
                    <a:pt x="6062" y="9789"/>
                    <a:pt x="6979" y="9751"/>
                    <a:pt x="7893" y="9656"/>
                  </a:cubicBezTo>
                  <a:cubicBezTo>
                    <a:pt x="11365" y="9304"/>
                    <a:pt x="14349" y="8137"/>
                    <a:pt x="16437" y="6320"/>
                  </a:cubicBezTo>
                  <a:cubicBezTo>
                    <a:pt x="17197" y="5669"/>
                    <a:pt x="17821" y="4910"/>
                    <a:pt x="18444" y="4069"/>
                  </a:cubicBezTo>
                  <a:cubicBezTo>
                    <a:pt x="19123" y="2984"/>
                    <a:pt x="19746" y="1845"/>
                    <a:pt x="20235" y="651"/>
                  </a:cubicBezTo>
                  <a:cubicBezTo>
                    <a:pt x="20235" y="434"/>
                    <a:pt x="20207" y="217"/>
                    <a:pt x="20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 rot="8100000">
              <a:off x="7898214" y="2976915"/>
              <a:ext cx="549270" cy="339947"/>
            </a:xfrm>
            <a:custGeom>
              <a:avLst/>
              <a:gdLst/>
              <a:ahLst/>
              <a:cxnLst/>
              <a:rect l="l" t="t" r="r" b="b"/>
              <a:pathLst>
                <a:path w="21971" h="13598" extrusionOk="0">
                  <a:moveTo>
                    <a:pt x="21971" y="0"/>
                  </a:moveTo>
                  <a:cubicBezTo>
                    <a:pt x="21455" y="1221"/>
                    <a:pt x="20832" y="2333"/>
                    <a:pt x="20126" y="3282"/>
                  </a:cubicBezTo>
                  <a:cubicBezTo>
                    <a:pt x="18390" y="6049"/>
                    <a:pt x="16193" y="8381"/>
                    <a:pt x="13644" y="10063"/>
                  </a:cubicBezTo>
                  <a:cubicBezTo>
                    <a:pt x="10490" y="12193"/>
                    <a:pt x="6790" y="13327"/>
                    <a:pt x="3199" y="13327"/>
                  </a:cubicBezTo>
                  <a:cubicBezTo>
                    <a:pt x="2126" y="13327"/>
                    <a:pt x="1063" y="13225"/>
                    <a:pt x="28" y="13019"/>
                  </a:cubicBezTo>
                  <a:cubicBezTo>
                    <a:pt x="28" y="13128"/>
                    <a:pt x="0" y="13236"/>
                    <a:pt x="0" y="13291"/>
                  </a:cubicBezTo>
                  <a:cubicBezTo>
                    <a:pt x="1059" y="13496"/>
                    <a:pt x="2143" y="13597"/>
                    <a:pt x="3233" y="13597"/>
                  </a:cubicBezTo>
                  <a:cubicBezTo>
                    <a:pt x="6892" y="13597"/>
                    <a:pt x="10637" y="12459"/>
                    <a:pt x="13834" y="10307"/>
                  </a:cubicBezTo>
                  <a:cubicBezTo>
                    <a:pt x="17251" y="8002"/>
                    <a:pt x="20099" y="4584"/>
                    <a:pt x="21971" y="488"/>
                  </a:cubicBezTo>
                  <a:lnTo>
                    <a:pt x="21971" y="244"/>
                  </a:lnTo>
                  <a:lnTo>
                    <a:pt x="21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 rot="8100000">
              <a:off x="8133030" y="2806172"/>
              <a:ext cx="217698" cy="342872"/>
            </a:xfrm>
            <a:custGeom>
              <a:avLst/>
              <a:gdLst/>
              <a:ahLst/>
              <a:cxnLst/>
              <a:rect l="l" t="t" r="r" b="b"/>
              <a:pathLst>
                <a:path w="8708" h="13715" extrusionOk="0">
                  <a:moveTo>
                    <a:pt x="7960" y="1"/>
                  </a:moveTo>
                  <a:cubicBezTo>
                    <a:pt x="7796" y="1"/>
                    <a:pt x="7630" y="12"/>
                    <a:pt x="7460" y="44"/>
                  </a:cubicBezTo>
                  <a:cubicBezTo>
                    <a:pt x="6565" y="152"/>
                    <a:pt x="5697" y="559"/>
                    <a:pt x="5263" y="1292"/>
                  </a:cubicBezTo>
                  <a:cubicBezTo>
                    <a:pt x="4802" y="2024"/>
                    <a:pt x="5019" y="3190"/>
                    <a:pt x="5833" y="3570"/>
                  </a:cubicBezTo>
                  <a:cubicBezTo>
                    <a:pt x="5046" y="3679"/>
                    <a:pt x="4259" y="3787"/>
                    <a:pt x="3554" y="4113"/>
                  </a:cubicBezTo>
                  <a:cubicBezTo>
                    <a:pt x="2849" y="4411"/>
                    <a:pt x="2171" y="4953"/>
                    <a:pt x="1900" y="5659"/>
                  </a:cubicBezTo>
                  <a:cubicBezTo>
                    <a:pt x="1601" y="6364"/>
                    <a:pt x="1764" y="7313"/>
                    <a:pt x="2361" y="7801"/>
                  </a:cubicBezTo>
                  <a:cubicBezTo>
                    <a:pt x="1276" y="8073"/>
                    <a:pt x="408" y="9022"/>
                    <a:pt x="191" y="10107"/>
                  </a:cubicBezTo>
                  <a:cubicBezTo>
                    <a:pt x="1" y="11192"/>
                    <a:pt x="462" y="12412"/>
                    <a:pt x="1384" y="13063"/>
                  </a:cubicBezTo>
                  <a:cubicBezTo>
                    <a:pt x="1927" y="13443"/>
                    <a:pt x="2551" y="13633"/>
                    <a:pt x="3229" y="13714"/>
                  </a:cubicBezTo>
                  <a:cubicBezTo>
                    <a:pt x="2686" y="12792"/>
                    <a:pt x="2442" y="11680"/>
                    <a:pt x="2632" y="10622"/>
                  </a:cubicBezTo>
                  <a:cubicBezTo>
                    <a:pt x="2876" y="9564"/>
                    <a:pt x="3636" y="8615"/>
                    <a:pt x="4639" y="8290"/>
                  </a:cubicBezTo>
                  <a:cubicBezTo>
                    <a:pt x="3961" y="7639"/>
                    <a:pt x="3798" y="6662"/>
                    <a:pt x="4097" y="5848"/>
                  </a:cubicBezTo>
                  <a:cubicBezTo>
                    <a:pt x="4395" y="5035"/>
                    <a:pt x="5127" y="4411"/>
                    <a:pt x="5941" y="4113"/>
                  </a:cubicBezTo>
                  <a:cubicBezTo>
                    <a:pt x="6438" y="3930"/>
                    <a:pt x="6956" y="3839"/>
                    <a:pt x="7488" y="3839"/>
                  </a:cubicBezTo>
                  <a:cubicBezTo>
                    <a:pt x="7826" y="3839"/>
                    <a:pt x="8170" y="3876"/>
                    <a:pt x="8518" y="3950"/>
                  </a:cubicBezTo>
                  <a:cubicBezTo>
                    <a:pt x="8111" y="3706"/>
                    <a:pt x="7650" y="3462"/>
                    <a:pt x="7324" y="3082"/>
                  </a:cubicBezTo>
                  <a:cubicBezTo>
                    <a:pt x="6972" y="2729"/>
                    <a:pt x="6782" y="2241"/>
                    <a:pt x="6890" y="1780"/>
                  </a:cubicBezTo>
                  <a:cubicBezTo>
                    <a:pt x="6972" y="1265"/>
                    <a:pt x="7433" y="885"/>
                    <a:pt x="7867" y="586"/>
                  </a:cubicBezTo>
                  <a:cubicBezTo>
                    <a:pt x="8138" y="369"/>
                    <a:pt x="8437" y="207"/>
                    <a:pt x="8708" y="44"/>
                  </a:cubicBezTo>
                  <a:cubicBezTo>
                    <a:pt x="8461" y="27"/>
                    <a:pt x="8213" y="1"/>
                    <a:pt x="7960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 rot="8100000">
              <a:off x="8558834" y="3263229"/>
              <a:ext cx="5450" cy="25"/>
            </a:xfrm>
            <a:custGeom>
              <a:avLst/>
              <a:gdLst/>
              <a:ahLst/>
              <a:cxnLst/>
              <a:rect l="l" t="t" r="r" b="b"/>
              <a:pathLst>
                <a:path w="218" h="1" extrusionOk="0">
                  <a:moveTo>
                    <a:pt x="1" y="1"/>
                  </a:move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 rot="8100000">
              <a:off x="8528512" y="3134616"/>
              <a:ext cx="148524" cy="221773"/>
            </a:xfrm>
            <a:custGeom>
              <a:avLst/>
              <a:gdLst/>
              <a:ahLst/>
              <a:cxnLst/>
              <a:rect l="l" t="t" r="r" b="b"/>
              <a:pathLst>
                <a:path w="5941" h="8871" extrusionOk="0">
                  <a:moveTo>
                    <a:pt x="4476" y="1"/>
                  </a:moveTo>
                  <a:cubicBezTo>
                    <a:pt x="4232" y="1"/>
                    <a:pt x="3960" y="55"/>
                    <a:pt x="3716" y="55"/>
                  </a:cubicBezTo>
                  <a:cubicBezTo>
                    <a:pt x="3065" y="82"/>
                    <a:pt x="2360" y="109"/>
                    <a:pt x="1872" y="516"/>
                  </a:cubicBezTo>
                  <a:cubicBezTo>
                    <a:pt x="1384" y="923"/>
                    <a:pt x="1275" y="1845"/>
                    <a:pt x="1818" y="2171"/>
                  </a:cubicBezTo>
                  <a:cubicBezTo>
                    <a:pt x="1638" y="2068"/>
                    <a:pt x="1423" y="2014"/>
                    <a:pt x="1205" y="2014"/>
                  </a:cubicBezTo>
                  <a:cubicBezTo>
                    <a:pt x="962" y="2014"/>
                    <a:pt x="716" y="2082"/>
                    <a:pt x="516" y="2225"/>
                  </a:cubicBezTo>
                  <a:cubicBezTo>
                    <a:pt x="163" y="2496"/>
                    <a:pt x="0" y="2984"/>
                    <a:pt x="109" y="3445"/>
                  </a:cubicBezTo>
                  <a:cubicBezTo>
                    <a:pt x="353" y="4205"/>
                    <a:pt x="1302" y="4530"/>
                    <a:pt x="2116" y="4666"/>
                  </a:cubicBezTo>
                  <a:cubicBezTo>
                    <a:pt x="2088" y="4663"/>
                    <a:pt x="2061" y="4662"/>
                    <a:pt x="2033" y="4662"/>
                  </a:cubicBezTo>
                  <a:cubicBezTo>
                    <a:pt x="1525" y="4662"/>
                    <a:pt x="1081" y="5128"/>
                    <a:pt x="1004" y="5642"/>
                  </a:cubicBezTo>
                  <a:cubicBezTo>
                    <a:pt x="923" y="6185"/>
                    <a:pt x="1194" y="6727"/>
                    <a:pt x="1601" y="7107"/>
                  </a:cubicBezTo>
                  <a:cubicBezTo>
                    <a:pt x="2035" y="7460"/>
                    <a:pt x="2523" y="7704"/>
                    <a:pt x="3038" y="7921"/>
                  </a:cubicBezTo>
                  <a:cubicBezTo>
                    <a:pt x="3988" y="8273"/>
                    <a:pt x="4964" y="8599"/>
                    <a:pt x="5940" y="8870"/>
                  </a:cubicBezTo>
                  <a:cubicBezTo>
                    <a:pt x="5425" y="8355"/>
                    <a:pt x="4937" y="7812"/>
                    <a:pt x="4449" y="7243"/>
                  </a:cubicBezTo>
                  <a:cubicBezTo>
                    <a:pt x="4150" y="6863"/>
                    <a:pt x="3879" y="6456"/>
                    <a:pt x="3879" y="5968"/>
                  </a:cubicBezTo>
                  <a:cubicBezTo>
                    <a:pt x="3879" y="5561"/>
                    <a:pt x="4177" y="5154"/>
                    <a:pt x="4557" y="5100"/>
                  </a:cubicBezTo>
                  <a:cubicBezTo>
                    <a:pt x="3988" y="5019"/>
                    <a:pt x="3499" y="4449"/>
                    <a:pt x="3581" y="3906"/>
                  </a:cubicBezTo>
                  <a:cubicBezTo>
                    <a:pt x="3627" y="3345"/>
                    <a:pt x="4200" y="2924"/>
                    <a:pt x="4774" y="2924"/>
                  </a:cubicBezTo>
                  <a:cubicBezTo>
                    <a:pt x="4865" y="2924"/>
                    <a:pt x="4956" y="2935"/>
                    <a:pt x="5045" y="2957"/>
                  </a:cubicBezTo>
                  <a:cubicBezTo>
                    <a:pt x="4530" y="2577"/>
                    <a:pt x="4313" y="1981"/>
                    <a:pt x="4286" y="1357"/>
                  </a:cubicBezTo>
                  <a:cubicBezTo>
                    <a:pt x="4232" y="896"/>
                    <a:pt x="4340" y="407"/>
                    <a:pt x="447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 rot="8100000">
              <a:off x="8018302" y="2960242"/>
              <a:ext cx="172923" cy="101924"/>
            </a:xfrm>
            <a:custGeom>
              <a:avLst/>
              <a:gdLst/>
              <a:ahLst/>
              <a:cxnLst/>
              <a:rect l="l" t="t" r="r" b="b"/>
              <a:pathLst>
                <a:path w="6917" h="4077" extrusionOk="0">
                  <a:moveTo>
                    <a:pt x="5235" y="0"/>
                  </a:moveTo>
                  <a:cubicBezTo>
                    <a:pt x="3770" y="0"/>
                    <a:pt x="2306" y="380"/>
                    <a:pt x="1112" y="1221"/>
                  </a:cubicBezTo>
                  <a:cubicBezTo>
                    <a:pt x="543" y="1600"/>
                    <a:pt x="0" y="2116"/>
                    <a:pt x="0" y="2875"/>
                  </a:cubicBezTo>
                  <a:cubicBezTo>
                    <a:pt x="0" y="3391"/>
                    <a:pt x="136" y="3716"/>
                    <a:pt x="651" y="3879"/>
                  </a:cubicBezTo>
                  <a:cubicBezTo>
                    <a:pt x="1056" y="4017"/>
                    <a:pt x="1489" y="4077"/>
                    <a:pt x="1928" y="4077"/>
                  </a:cubicBezTo>
                  <a:cubicBezTo>
                    <a:pt x="2785" y="4077"/>
                    <a:pt x="3668" y="3849"/>
                    <a:pt x="4421" y="3526"/>
                  </a:cubicBezTo>
                  <a:cubicBezTo>
                    <a:pt x="5045" y="3255"/>
                    <a:pt x="5669" y="2794"/>
                    <a:pt x="6184" y="2224"/>
                  </a:cubicBezTo>
                  <a:cubicBezTo>
                    <a:pt x="6591" y="1763"/>
                    <a:pt x="6917" y="1058"/>
                    <a:pt x="6618" y="543"/>
                  </a:cubicBezTo>
                  <a:cubicBezTo>
                    <a:pt x="6347" y="81"/>
                    <a:pt x="5778" y="0"/>
                    <a:pt x="523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 rot="8100000">
              <a:off x="8330167" y="3425483"/>
              <a:ext cx="221098" cy="93624"/>
            </a:xfrm>
            <a:custGeom>
              <a:avLst/>
              <a:gdLst/>
              <a:ahLst/>
              <a:cxnLst/>
              <a:rect l="l" t="t" r="r" b="b"/>
              <a:pathLst>
                <a:path w="8844" h="3745" fill="none" extrusionOk="0">
                  <a:moveTo>
                    <a:pt x="1" y="1"/>
                  </a:moveTo>
                  <a:cubicBezTo>
                    <a:pt x="3283" y="55"/>
                    <a:pt x="6538" y="1439"/>
                    <a:pt x="8843" y="3744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 rot="8100000">
              <a:off x="8253903" y="3502559"/>
              <a:ext cx="18325" cy="33925"/>
            </a:xfrm>
            <a:custGeom>
              <a:avLst/>
              <a:gdLst/>
              <a:ahLst/>
              <a:cxnLst/>
              <a:rect l="l" t="t" r="r" b="b"/>
              <a:pathLst>
                <a:path w="733" h="1357" fill="none" extrusionOk="0">
                  <a:moveTo>
                    <a:pt x="0" y="0"/>
                  </a:moveTo>
                  <a:cubicBezTo>
                    <a:pt x="245" y="434"/>
                    <a:pt x="516" y="895"/>
                    <a:pt x="733" y="1356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 rot="8100000">
              <a:off x="7994112" y="3214215"/>
              <a:ext cx="68499" cy="87499"/>
            </a:xfrm>
            <a:custGeom>
              <a:avLst/>
              <a:gdLst/>
              <a:ahLst/>
              <a:cxnLst/>
              <a:rect l="l" t="t" r="r" b="b"/>
              <a:pathLst>
                <a:path w="2740" h="3500" fill="none" extrusionOk="0">
                  <a:moveTo>
                    <a:pt x="0" y="3499"/>
                  </a:moveTo>
                  <a:cubicBezTo>
                    <a:pt x="1221" y="2659"/>
                    <a:pt x="2197" y="1411"/>
                    <a:pt x="274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 rot="8100000">
              <a:off x="8117499" y="3578447"/>
              <a:ext cx="928991" cy="889216"/>
            </a:xfrm>
            <a:custGeom>
              <a:avLst/>
              <a:gdLst/>
              <a:ahLst/>
              <a:cxnLst/>
              <a:rect l="l" t="t" r="r" b="b"/>
              <a:pathLst>
                <a:path w="37160" h="35569" extrusionOk="0">
                  <a:moveTo>
                    <a:pt x="27212" y="0"/>
                  </a:moveTo>
                  <a:cubicBezTo>
                    <a:pt x="26438" y="0"/>
                    <a:pt x="25709" y="469"/>
                    <a:pt x="25307" y="1148"/>
                  </a:cubicBezTo>
                  <a:cubicBezTo>
                    <a:pt x="23734" y="3915"/>
                    <a:pt x="19611" y="10967"/>
                    <a:pt x="16139" y="15334"/>
                  </a:cubicBezTo>
                  <a:cubicBezTo>
                    <a:pt x="10443" y="22549"/>
                    <a:pt x="0" y="33534"/>
                    <a:pt x="0" y="33534"/>
                  </a:cubicBezTo>
                  <a:lnTo>
                    <a:pt x="5235" y="35568"/>
                  </a:lnTo>
                  <a:cubicBezTo>
                    <a:pt x="5235" y="35568"/>
                    <a:pt x="13151" y="32719"/>
                    <a:pt x="13810" y="32719"/>
                  </a:cubicBezTo>
                  <a:cubicBezTo>
                    <a:pt x="13819" y="32719"/>
                    <a:pt x="13827" y="32719"/>
                    <a:pt x="13833" y="32720"/>
                  </a:cubicBezTo>
                  <a:cubicBezTo>
                    <a:pt x="13835" y="32721"/>
                    <a:pt x="13838" y="32721"/>
                    <a:pt x="13840" y="32721"/>
                  </a:cubicBezTo>
                  <a:cubicBezTo>
                    <a:pt x="14461" y="32721"/>
                    <a:pt x="24981" y="22739"/>
                    <a:pt x="24981" y="22739"/>
                  </a:cubicBezTo>
                  <a:lnTo>
                    <a:pt x="37160" y="2640"/>
                  </a:lnTo>
                  <a:cubicBezTo>
                    <a:pt x="32413" y="606"/>
                    <a:pt x="29131" y="118"/>
                    <a:pt x="27395" y="9"/>
                  </a:cubicBezTo>
                  <a:cubicBezTo>
                    <a:pt x="27334" y="3"/>
                    <a:pt x="27273" y="0"/>
                    <a:pt x="27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 rot="8100000">
              <a:off x="7378995" y="3339811"/>
              <a:ext cx="1410436" cy="1421961"/>
            </a:xfrm>
            <a:custGeom>
              <a:avLst/>
              <a:gdLst/>
              <a:ahLst/>
              <a:cxnLst/>
              <a:rect l="l" t="t" r="r" b="b"/>
              <a:pathLst>
                <a:path w="56418" h="56879" extrusionOk="0">
                  <a:moveTo>
                    <a:pt x="31952" y="0"/>
                  </a:moveTo>
                  <a:cubicBezTo>
                    <a:pt x="31952" y="0"/>
                    <a:pt x="22052" y="12233"/>
                    <a:pt x="16139" y="18254"/>
                  </a:cubicBezTo>
                  <a:cubicBezTo>
                    <a:pt x="9439" y="25035"/>
                    <a:pt x="3282" y="30324"/>
                    <a:pt x="0" y="32928"/>
                  </a:cubicBezTo>
                  <a:cubicBezTo>
                    <a:pt x="8625" y="40442"/>
                    <a:pt x="17386" y="51644"/>
                    <a:pt x="21455" y="56879"/>
                  </a:cubicBezTo>
                  <a:cubicBezTo>
                    <a:pt x="24764" y="54492"/>
                    <a:pt x="34339" y="47331"/>
                    <a:pt x="40442" y="42178"/>
                  </a:cubicBezTo>
                  <a:cubicBezTo>
                    <a:pt x="47331" y="36346"/>
                    <a:pt x="52512" y="31599"/>
                    <a:pt x="55143" y="29158"/>
                  </a:cubicBezTo>
                  <a:cubicBezTo>
                    <a:pt x="56228" y="28155"/>
                    <a:pt x="56418" y="26446"/>
                    <a:pt x="55523" y="25279"/>
                  </a:cubicBezTo>
                  <a:cubicBezTo>
                    <a:pt x="48715" y="15949"/>
                    <a:pt x="40849" y="7540"/>
                    <a:pt x="3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 rot="8100000">
              <a:off x="7834326" y="3786197"/>
              <a:ext cx="459771" cy="433571"/>
            </a:xfrm>
            <a:custGeom>
              <a:avLst/>
              <a:gdLst/>
              <a:ahLst/>
              <a:cxnLst/>
              <a:rect l="l" t="t" r="r" b="b"/>
              <a:pathLst>
                <a:path w="18391" h="17343" extrusionOk="0">
                  <a:moveTo>
                    <a:pt x="9709" y="1"/>
                  </a:moveTo>
                  <a:cubicBezTo>
                    <a:pt x="9493" y="1"/>
                    <a:pt x="9277" y="14"/>
                    <a:pt x="9060" y="40"/>
                  </a:cubicBezTo>
                  <a:cubicBezTo>
                    <a:pt x="6456" y="339"/>
                    <a:pt x="4150" y="2129"/>
                    <a:pt x="2550" y="4082"/>
                  </a:cubicBezTo>
                  <a:cubicBezTo>
                    <a:pt x="895" y="6116"/>
                    <a:pt x="0" y="8883"/>
                    <a:pt x="814" y="11405"/>
                  </a:cubicBezTo>
                  <a:cubicBezTo>
                    <a:pt x="1709" y="14117"/>
                    <a:pt x="4204" y="16125"/>
                    <a:pt x="6890" y="16938"/>
                  </a:cubicBezTo>
                  <a:cubicBezTo>
                    <a:pt x="7777" y="17200"/>
                    <a:pt x="8709" y="17343"/>
                    <a:pt x="9642" y="17343"/>
                  </a:cubicBezTo>
                  <a:cubicBezTo>
                    <a:pt x="9964" y="17343"/>
                    <a:pt x="10286" y="17326"/>
                    <a:pt x="10606" y="17291"/>
                  </a:cubicBezTo>
                  <a:cubicBezTo>
                    <a:pt x="13399" y="16938"/>
                    <a:pt x="16030" y="15121"/>
                    <a:pt x="17197" y="12544"/>
                  </a:cubicBezTo>
                  <a:cubicBezTo>
                    <a:pt x="18390" y="9859"/>
                    <a:pt x="17712" y="6441"/>
                    <a:pt x="16139" y="4055"/>
                  </a:cubicBezTo>
                  <a:cubicBezTo>
                    <a:pt x="14760" y="1923"/>
                    <a:pt x="12338" y="1"/>
                    <a:pt x="9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 rot="8100000">
              <a:off x="7952041" y="3919048"/>
              <a:ext cx="103074" cy="173173"/>
            </a:xfrm>
            <a:custGeom>
              <a:avLst/>
              <a:gdLst/>
              <a:ahLst/>
              <a:cxnLst/>
              <a:rect l="l" t="t" r="r" b="b"/>
              <a:pathLst>
                <a:path w="4123" h="6927" extrusionOk="0">
                  <a:moveTo>
                    <a:pt x="3716" y="0"/>
                  </a:moveTo>
                  <a:cubicBezTo>
                    <a:pt x="3580" y="0"/>
                    <a:pt x="3445" y="27"/>
                    <a:pt x="3228" y="136"/>
                  </a:cubicBezTo>
                  <a:cubicBezTo>
                    <a:pt x="2089" y="570"/>
                    <a:pt x="1248" y="1546"/>
                    <a:pt x="732" y="2631"/>
                  </a:cubicBezTo>
                  <a:cubicBezTo>
                    <a:pt x="136" y="3960"/>
                    <a:pt x="0" y="5452"/>
                    <a:pt x="54" y="6917"/>
                  </a:cubicBezTo>
                  <a:cubicBezTo>
                    <a:pt x="133" y="6923"/>
                    <a:pt x="211" y="6926"/>
                    <a:pt x="290" y="6926"/>
                  </a:cubicBezTo>
                  <a:cubicBezTo>
                    <a:pt x="1244" y="6926"/>
                    <a:pt x="2194" y="6477"/>
                    <a:pt x="2821" y="5751"/>
                  </a:cubicBezTo>
                  <a:cubicBezTo>
                    <a:pt x="3499" y="4964"/>
                    <a:pt x="3852" y="3987"/>
                    <a:pt x="4041" y="2984"/>
                  </a:cubicBezTo>
                  <a:cubicBezTo>
                    <a:pt x="4123" y="2306"/>
                    <a:pt x="4123" y="1628"/>
                    <a:pt x="4123" y="950"/>
                  </a:cubicBezTo>
                  <a:lnTo>
                    <a:pt x="4123" y="678"/>
                  </a:lnTo>
                  <a:cubicBezTo>
                    <a:pt x="4069" y="733"/>
                    <a:pt x="3987" y="814"/>
                    <a:pt x="3933" y="895"/>
                  </a:cubicBezTo>
                  <a:cubicBezTo>
                    <a:pt x="3689" y="1139"/>
                    <a:pt x="3499" y="1384"/>
                    <a:pt x="3282" y="1655"/>
                  </a:cubicBezTo>
                  <a:cubicBezTo>
                    <a:pt x="2902" y="2224"/>
                    <a:pt x="2712" y="2875"/>
                    <a:pt x="2468" y="3526"/>
                  </a:cubicBezTo>
                  <a:cubicBezTo>
                    <a:pt x="2224" y="4177"/>
                    <a:pt x="1926" y="4801"/>
                    <a:pt x="1410" y="5208"/>
                  </a:cubicBezTo>
                  <a:cubicBezTo>
                    <a:pt x="2034" y="4096"/>
                    <a:pt x="2061" y="2767"/>
                    <a:pt x="2577" y="1628"/>
                  </a:cubicBezTo>
                  <a:cubicBezTo>
                    <a:pt x="2848" y="1004"/>
                    <a:pt x="3255" y="461"/>
                    <a:pt x="3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 rot="8100000">
              <a:off x="8035166" y="3923809"/>
              <a:ext cx="132249" cy="64674"/>
            </a:xfrm>
            <a:custGeom>
              <a:avLst/>
              <a:gdLst/>
              <a:ahLst/>
              <a:cxnLst/>
              <a:rect l="l" t="t" r="r" b="b"/>
              <a:pathLst>
                <a:path w="5290" h="2587" extrusionOk="0">
                  <a:moveTo>
                    <a:pt x="3483" y="1"/>
                  </a:moveTo>
                  <a:cubicBezTo>
                    <a:pt x="3188" y="1"/>
                    <a:pt x="2891" y="40"/>
                    <a:pt x="2604" y="117"/>
                  </a:cubicBezTo>
                  <a:cubicBezTo>
                    <a:pt x="1628" y="333"/>
                    <a:pt x="733" y="930"/>
                    <a:pt x="0" y="1608"/>
                  </a:cubicBezTo>
                  <a:cubicBezTo>
                    <a:pt x="380" y="2205"/>
                    <a:pt x="1085" y="2558"/>
                    <a:pt x="1791" y="2585"/>
                  </a:cubicBezTo>
                  <a:cubicBezTo>
                    <a:pt x="1826" y="2586"/>
                    <a:pt x="1862" y="2587"/>
                    <a:pt x="1898" y="2587"/>
                  </a:cubicBezTo>
                  <a:cubicBezTo>
                    <a:pt x="2570" y="2587"/>
                    <a:pt x="3258" y="2351"/>
                    <a:pt x="3825" y="2042"/>
                  </a:cubicBezTo>
                  <a:cubicBezTo>
                    <a:pt x="4232" y="1798"/>
                    <a:pt x="4611" y="1527"/>
                    <a:pt x="4991" y="1229"/>
                  </a:cubicBezTo>
                  <a:cubicBezTo>
                    <a:pt x="5045" y="1201"/>
                    <a:pt x="5073" y="1120"/>
                    <a:pt x="5127" y="1093"/>
                  </a:cubicBezTo>
                  <a:lnTo>
                    <a:pt x="4910" y="1093"/>
                  </a:lnTo>
                  <a:cubicBezTo>
                    <a:pt x="4666" y="1066"/>
                    <a:pt x="4449" y="1066"/>
                    <a:pt x="4232" y="1066"/>
                  </a:cubicBezTo>
                  <a:cubicBezTo>
                    <a:pt x="3771" y="1093"/>
                    <a:pt x="3309" y="1256"/>
                    <a:pt x="2875" y="1418"/>
                  </a:cubicBezTo>
                  <a:cubicBezTo>
                    <a:pt x="2532" y="1526"/>
                    <a:pt x="2155" y="1633"/>
                    <a:pt x="1785" y="1633"/>
                  </a:cubicBezTo>
                  <a:cubicBezTo>
                    <a:pt x="1687" y="1633"/>
                    <a:pt x="1589" y="1625"/>
                    <a:pt x="1492" y="1608"/>
                  </a:cubicBezTo>
                  <a:cubicBezTo>
                    <a:pt x="2333" y="1473"/>
                    <a:pt x="3092" y="876"/>
                    <a:pt x="3933" y="686"/>
                  </a:cubicBezTo>
                  <a:cubicBezTo>
                    <a:pt x="4199" y="603"/>
                    <a:pt x="4485" y="571"/>
                    <a:pt x="4767" y="571"/>
                  </a:cubicBezTo>
                  <a:cubicBezTo>
                    <a:pt x="4945" y="571"/>
                    <a:pt x="5121" y="584"/>
                    <a:pt x="5290" y="605"/>
                  </a:cubicBezTo>
                  <a:cubicBezTo>
                    <a:pt x="5262" y="550"/>
                    <a:pt x="5154" y="469"/>
                    <a:pt x="5018" y="415"/>
                  </a:cubicBezTo>
                  <a:cubicBezTo>
                    <a:pt x="4562" y="134"/>
                    <a:pt x="4025" y="1"/>
                    <a:pt x="3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 rot="8100000">
              <a:off x="8488690" y="4432628"/>
              <a:ext cx="238723" cy="124799"/>
            </a:xfrm>
            <a:custGeom>
              <a:avLst/>
              <a:gdLst/>
              <a:ahLst/>
              <a:cxnLst/>
              <a:rect l="l" t="t" r="r" b="b"/>
              <a:pathLst>
                <a:path w="9549" h="4992" fill="none" extrusionOk="0">
                  <a:moveTo>
                    <a:pt x="9548" y="1981"/>
                  </a:moveTo>
                  <a:cubicBezTo>
                    <a:pt x="7324" y="2984"/>
                    <a:pt x="5127" y="3961"/>
                    <a:pt x="2876" y="4991"/>
                  </a:cubicBezTo>
                  <a:cubicBezTo>
                    <a:pt x="2008" y="3120"/>
                    <a:pt x="869" y="1872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 rot="8100000">
              <a:off x="8286910" y="3666166"/>
              <a:ext cx="596744" cy="634019"/>
            </a:xfrm>
            <a:custGeom>
              <a:avLst/>
              <a:gdLst/>
              <a:ahLst/>
              <a:cxnLst/>
              <a:rect l="l" t="t" r="r" b="b"/>
              <a:pathLst>
                <a:path w="23870" h="25361" fill="none" extrusionOk="0">
                  <a:moveTo>
                    <a:pt x="23870" y="0"/>
                  </a:moveTo>
                  <a:cubicBezTo>
                    <a:pt x="17089" y="9222"/>
                    <a:pt x="8898" y="18119"/>
                    <a:pt x="1" y="2536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 rot="8100000">
              <a:off x="8528148" y="3440321"/>
              <a:ext cx="108524" cy="80724"/>
            </a:xfrm>
            <a:custGeom>
              <a:avLst/>
              <a:gdLst/>
              <a:ahLst/>
              <a:cxnLst/>
              <a:rect l="l" t="t" r="r" b="b"/>
              <a:pathLst>
                <a:path w="4341" h="3229" fill="none" extrusionOk="0">
                  <a:moveTo>
                    <a:pt x="4341" y="3229"/>
                  </a:moveTo>
                  <a:lnTo>
                    <a:pt x="4341" y="1"/>
                  </a:lnTo>
                  <a:cubicBezTo>
                    <a:pt x="2876" y="516"/>
                    <a:pt x="1466" y="1031"/>
                    <a:pt x="1" y="1547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 rot="8100000">
              <a:off x="8231604" y="3881871"/>
              <a:ext cx="406221" cy="406871"/>
            </a:xfrm>
            <a:custGeom>
              <a:avLst/>
              <a:gdLst/>
              <a:ahLst/>
              <a:cxnLst/>
              <a:rect l="l" t="t" r="r" b="b"/>
              <a:pathLst>
                <a:path w="16249" h="16275" fill="none" extrusionOk="0">
                  <a:moveTo>
                    <a:pt x="1" y="16274"/>
                  </a:moveTo>
                  <a:cubicBezTo>
                    <a:pt x="5887" y="11392"/>
                    <a:pt x="11366" y="5940"/>
                    <a:pt x="16248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 rot="8100000">
              <a:off x="8422330" y="4416459"/>
              <a:ext cx="30550" cy="33925"/>
            </a:xfrm>
            <a:custGeom>
              <a:avLst/>
              <a:gdLst/>
              <a:ahLst/>
              <a:cxnLst/>
              <a:rect l="l" t="t" r="r" b="b"/>
              <a:pathLst>
                <a:path w="1222" h="1357" fill="none" extrusionOk="0">
                  <a:moveTo>
                    <a:pt x="1" y="1357"/>
                  </a:moveTo>
                  <a:cubicBezTo>
                    <a:pt x="408" y="896"/>
                    <a:pt x="815" y="435"/>
                    <a:pt x="122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 rot="8100000">
              <a:off x="7989335" y="4497572"/>
              <a:ext cx="179698" cy="190548"/>
            </a:xfrm>
            <a:custGeom>
              <a:avLst/>
              <a:gdLst/>
              <a:ahLst/>
              <a:cxnLst/>
              <a:rect l="l" t="t" r="r" b="b"/>
              <a:pathLst>
                <a:path w="7188" h="7622" fill="none" extrusionOk="0">
                  <a:moveTo>
                    <a:pt x="7188" y="7622"/>
                  </a:moveTo>
                  <a:cubicBezTo>
                    <a:pt x="5235" y="4747"/>
                    <a:pt x="2794" y="2143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 rot="8100000">
              <a:off x="8020761" y="4042722"/>
              <a:ext cx="287522" cy="105799"/>
            </a:xfrm>
            <a:custGeom>
              <a:avLst/>
              <a:gdLst/>
              <a:ahLst/>
              <a:cxnLst/>
              <a:rect l="l" t="t" r="r" b="b"/>
              <a:pathLst>
                <a:path w="11501" h="4232" fill="none" extrusionOk="0">
                  <a:moveTo>
                    <a:pt x="0" y="4231"/>
                  </a:moveTo>
                  <a:cubicBezTo>
                    <a:pt x="922" y="2034"/>
                    <a:pt x="3092" y="488"/>
                    <a:pt x="5398" y="244"/>
                  </a:cubicBezTo>
                  <a:cubicBezTo>
                    <a:pt x="7730" y="0"/>
                    <a:pt x="10144" y="1139"/>
                    <a:pt x="11501" y="3065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 rot="8100000">
              <a:off x="7592641" y="3574412"/>
              <a:ext cx="353297" cy="289322"/>
            </a:xfrm>
            <a:custGeom>
              <a:avLst/>
              <a:gdLst/>
              <a:ahLst/>
              <a:cxnLst/>
              <a:rect l="l" t="t" r="r" b="b"/>
              <a:pathLst>
                <a:path w="14132" h="11573" extrusionOk="0">
                  <a:moveTo>
                    <a:pt x="11532" y="0"/>
                  </a:moveTo>
                  <a:cubicBezTo>
                    <a:pt x="10876" y="0"/>
                    <a:pt x="10210" y="190"/>
                    <a:pt x="9629" y="448"/>
                  </a:cubicBezTo>
                  <a:cubicBezTo>
                    <a:pt x="6781" y="1560"/>
                    <a:pt x="4476" y="3649"/>
                    <a:pt x="2252" y="5737"/>
                  </a:cubicBezTo>
                  <a:cubicBezTo>
                    <a:pt x="1194" y="6686"/>
                    <a:pt x="28" y="7799"/>
                    <a:pt x="0" y="9317"/>
                  </a:cubicBezTo>
                  <a:cubicBezTo>
                    <a:pt x="0" y="10402"/>
                    <a:pt x="624" y="11189"/>
                    <a:pt x="1628" y="11460"/>
                  </a:cubicBezTo>
                  <a:cubicBezTo>
                    <a:pt x="1930" y="11537"/>
                    <a:pt x="2233" y="11573"/>
                    <a:pt x="2537" y="11573"/>
                  </a:cubicBezTo>
                  <a:cubicBezTo>
                    <a:pt x="4909" y="11573"/>
                    <a:pt x="7292" y="9416"/>
                    <a:pt x="8951" y="8070"/>
                  </a:cubicBezTo>
                  <a:cubicBezTo>
                    <a:pt x="10335" y="6958"/>
                    <a:pt x="11664" y="5656"/>
                    <a:pt x="12830" y="4245"/>
                  </a:cubicBezTo>
                  <a:cubicBezTo>
                    <a:pt x="13454" y="3459"/>
                    <a:pt x="14132" y="2482"/>
                    <a:pt x="13861" y="1479"/>
                  </a:cubicBezTo>
                  <a:cubicBezTo>
                    <a:pt x="13671" y="665"/>
                    <a:pt x="12857" y="177"/>
                    <a:pt x="12043" y="41"/>
                  </a:cubicBezTo>
                  <a:cubicBezTo>
                    <a:pt x="11875" y="13"/>
                    <a:pt x="11704" y="0"/>
                    <a:pt x="11532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14;p34">
            <a:extLst>
              <a:ext uri="{FF2B5EF4-FFF2-40B4-BE49-F238E27FC236}">
                <a16:creationId xmlns:a16="http://schemas.microsoft.com/office/drawing/2014/main" id="{E1D80E41-FBC6-CA6F-7BD0-407BD9B61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Model Evaluation : 128 PX x 128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DF30A-408A-F4EC-4CD7-CB684F9E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20" y="3153000"/>
            <a:ext cx="2230121" cy="172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FB39E6-158A-7DC9-81E7-CDDE6F3F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1023427"/>
            <a:ext cx="4193725" cy="3857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EF6B9-B368-66F6-8D7D-521FFAF11956}"/>
              </a:ext>
            </a:extLst>
          </p:cNvPr>
          <p:cNvSpPr txBox="1"/>
          <p:nvPr/>
        </p:nvSpPr>
        <p:spPr>
          <a:xfrm>
            <a:off x="851687" y="977900"/>
            <a:ext cx="350695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Final Validation Accuracy = 99.4% </a:t>
            </a:r>
            <a:r>
              <a:rPr lang="en" sz="1300" b="1" u="sng" dirty="0">
                <a:latin typeface="DM Sans" pitchFamily="2" charset="0"/>
              </a:rPr>
              <a:t>(+0.1%)</a:t>
            </a:r>
          </a:p>
          <a:p>
            <a:r>
              <a:rPr lang="en" sz="1300" dirty="0">
                <a:latin typeface="DM Sans" pitchFamily="2" charset="0"/>
              </a:rPr>
              <a:t>Final Test Accuracy = </a:t>
            </a:r>
            <a:r>
              <a:rPr lang="en" sz="1300" b="1" u="sng" dirty="0">
                <a:solidFill>
                  <a:srgbClr val="FF0000"/>
                </a:solidFill>
                <a:latin typeface="DM Sans" pitchFamily="2" charset="0"/>
              </a:rPr>
              <a:t>99%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Bottle Gourd </a:t>
            </a:r>
            <a:r>
              <a:rPr lang="en" sz="1300" dirty="0">
                <a:latin typeface="DM Sans" pitchFamily="2" charset="0"/>
              </a:rPr>
              <a:t>performed the best, with highest precision and recall scores.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u="sng" dirty="0">
                <a:latin typeface="DM Sans" pitchFamily="2" charset="0"/>
              </a:rPr>
              <a:t>Broccoli</a:t>
            </a:r>
            <a:r>
              <a:rPr lang="en" sz="1300" dirty="0">
                <a:latin typeface="DM Sans" pitchFamily="2" charset="0"/>
              </a:rPr>
              <a:t>, </a:t>
            </a:r>
            <a:r>
              <a:rPr lang="en" sz="1300" b="1" u="sng" dirty="0">
                <a:latin typeface="DM Sans" pitchFamily="2" charset="0"/>
              </a:rPr>
              <a:t>Cabbage</a:t>
            </a:r>
            <a:r>
              <a:rPr lang="en" sz="1300" dirty="0">
                <a:latin typeface="DM Sans" pitchFamily="2" charset="0"/>
              </a:rPr>
              <a:t> and </a:t>
            </a:r>
            <a:r>
              <a:rPr lang="en" sz="1300" b="1" u="sng" dirty="0">
                <a:latin typeface="DM Sans" pitchFamily="2" charset="0"/>
              </a:rPr>
              <a:t>Radish</a:t>
            </a:r>
            <a:r>
              <a:rPr lang="en" sz="1300" dirty="0">
                <a:latin typeface="DM Sans" pitchFamily="2" charset="0"/>
              </a:rPr>
              <a:t> has slightly lower recall scores, highlighting need for future improvements.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44C2C-FCD6-EF56-97A5-0F703C96FFF8}"/>
              </a:ext>
            </a:extLst>
          </p:cNvPr>
          <p:cNvSpPr txBox="1"/>
          <p:nvPr/>
        </p:nvSpPr>
        <p:spPr>
          <a:xfrm>
            <a:off x="851687" y="2863190"/>
            <a:ext cx="22581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Best Hyperparameters :</a:t>
            </a:r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513FCB8D-2CD5-304A-E563-A680B23059C0}"/>
              </a:ext>
            </a:extLst>
          </p:cNvPr>
          <p:cNvSpPr/>
          <p:nvPr/>
        </p:nvSpPr>
        <p:spPr>
          <a:xfrm flipH="1">
            <a:off x="1554054" y="3205480"/>
            <a:ext cx="426720" cy="411480"/>
          </a:xfrm>
          <a:prstGeom prst="leftUpArrow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D1ECD-F51F-DE24-838D-794E7019EA61}"/>
              </a:ext>
            </a:extLst>
          </p:cNvPr>
          <p:cNvSpPr/>
          <p:nvPr/>
        </p:nvSpPr>
        <p:spPr>
          <a:xfrm>
            <a:off x="4439920" y="2026920"/>
            <a:ext cx="4193725" cy="15544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45FC-6C0A-08D6-F4F5-C146EA8BFC70}"/>
              </a:ext>
            </a:extLst>
          </p:cNvPr>
          <p:cNvSpPr/>
          <p:nvPr/>
        </p:nvSpPr>
        <p:spPr>
          <a:xfrm>
            <a:off x="4439920" y="2332850"/>
            <a:ext cx="4163060" cy="155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C716B-87E5-67EE-62A7-B8FEC29FBA4C}"/>
              </a:ext>
            </a:extLst>
          </p:cNvPr>
          <p:cNvSpPr/>
          <p:nvPr/>
        </p:nvSpPr>
        <p:spPr>
          <a:xfrm>
            <a:off x="4439920" y="3755136"/>
            <a:ext cx="4193724" cy="155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666B5B-0B90-9E21-652D-91A819F61077}"/>
              </a:ext>
            </a:extLst>
          </p:cNvPr>
          <p:cNvSpPr/>
          <p:nvPr/>
        </p:nvSpPr>
        <p:spPr>
          <a:xfrm>
            <a:off x="4439920" y="2490558"/>
            <a:ext cx="4163060" cy="155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87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Error Analysis : 31 PX x 31 PX</a:t>
            </a:r>
            <a:endParaRPr b="1" dirty="0">
              <a:latin typeface="DM Sans" pitchFamily="2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9936977-59F5-2A65-22D7-93B3BE3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0" y="929267"/>
            <a:ext cx="3881336" cy="38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B68ADB-ABF2-FB0E-34D2-F1F4E5BD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28" y="1260583"/>
            <a:ext cx="1346845" cy="1311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AB6BF-1A98-68E0-2689-0C306B7D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85" y="1268279"/>
            <a:ext cx="1346845" cy="12957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577E79-473B-BE19-D92B-8E7FC8F29F38}"/>
              </a:ext>
            </a:extLst>
          </p:cNvPr>
          <p:cNvSpPr txBox="1"/>
          <p:nvPr/>
        </p:nvSpPr>
        <p:spPr>
          <a:xfrm>
            <a:off x="4927196" y="905368"/>
            <a:ext cx="350695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Incorrect Predictions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20B09-D0B5-8195-ED32-57901F29E437}"/>
              </a:ext>
            </a:extLst>
          </p:cNvPr>
          <p:cNvSpPr txBox="1"/>
          <p:nvPr/>
        </p:nvSpPr>
        <p:spPr>
          <a:xfrm>
            <a:off x="4927196" y="2721945"/>
            <a:ext cx="373522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Given that the model achieved a high accuracy of 96%, it </a:t>
            </a:r>
            <a:r>
              <a:rPr lang="en" sz="1300" b="1" u="sng" dirty="0">
                <a:latin typeface="DM Sans" pitchFamily="2" charset="0"/>
              </a:rPr>
              <a:t>predicted only 3.5% (107) images incorrectly</a:t>
            </a:r>
            <a:r>
              <a:rPr lang="en" sz="1300" dirty="0">
                <a:latin typeface="DM Sans" pitchFamily="2" charset="0"/>
              </a:rPr>
              <a:t>, indicating that the model generalized well to unseen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Looking at the misclassifications, it is understandable the model makes errors as some vegetables may look similar </a:t>
            </a:r>
            <a:r>
              <a:rPr lang="en-SG" sz="1300" dirty="0">
                <a:latin typeface="DM Sans" pitchFamily="2" charset="0"/>
              </a:rPr>
              <a:t>in shape and size, such as </a:t>
            </a:r>
            <a:r>
              <a:rPr lang="en-SG" sz="1300" b="1" u="sng" dirty="0">
                <a:latin typeface="DM Sans" pitchFamily="2" charset="0"/>
              </a:rPr>
              <a:t>mistaking cabbage as cauliflower.</a:t>
            </a:r>
            <a:endParaRPr lang="en" sz="1300" b="1" u="sng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9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Error Analysis : 128 PX x 128 PX</a:t>
            </a:r>
            <a:endParaRPr b="1" dirty="0">
              <a:latin typeface="DM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77E79-473B-BE19-D92B-8E7FC8F29F38}"/>
              </a:ext>
            </a:extLst>
          </p:cNvPr>
          <p:cNvSpPr txBox="1"/>
          <p:nvPr/>
        </p:nvSpPr>
        <p:spPr>
          <a:xfrm>
            <a:off x="4927196" y="905368"/>
            <a:ext cx="350695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300" dirty="0">
                <a:latin typeface="DM Sans" pitchFamily="2" charset="0"/>
              </a:rPr>
              <a:t>Incorrect Predictions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20B09-D0B5-8195-ED32-57901F29E437}"/>
              </a:ext>
            </a:extLst>
          </p:cNvPr>
          <p:cNvSpPr txBox="1"/>
          <p:nvPr/>
        </p:nvSpPr>
        <p:spPr>
          <a:xfrm>
            <a:off x="4733737" y="2850565"/>
            <a:ext cx="389387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Given that the model achieved a high accuracy of 99%, it </a:t>
            </a:r>
            <a:r>
              <a:rPr lang="en" sz="1300" b="1" u="sng" dirty="0">
                <a:latin typeface="DM Sans" pitchFamily="2" charset="0"/>
              </a:rPr>
              <a:t>predicted only 0.6% (20) images incorrectly</a:t>
            </a:r>
            <a:r>
              <a:rPr lang="en" sz="1300" dirty="0">
                <a:latin typeface="DM Sans" pitchFamily="2" charset="0"/>
              </a:rPr>
              <a:t>, indicating that the model generalized very well to unseen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It is understandable the model may make some errors as there may be other objects in the frame for a certain vegetable, for example the </a:t>
            </a:r>
            <a:r>
              <a:rPr lang="en" sz="1300" b="1" u="sng" dirty="0">
                <a:latin typeface="DM Sans" pitchFamily="2" charset="0"/>
              </a:rPr>
              <a:t>image of a cabbage having cauliflowers in the background</a:t>
            </a:r>
            <a:r>
              <a:rPr lang="en" sz="1300" dirty="0">
                <a:latin typeface="DM Sans" pitchFamily="2" charset="0"/>
              </a:rPr>
              <a:t>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0D65DAD-34DD-3FC9-6565-68C68488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4" y="1027825"/>
            <a:ext cx="3471746" cy="385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24891-4210-CF87-A4E9-FB16DCF1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29" y="1268279"/>
            <a:ext cx="1272712" cy="1424743"/>
          </a:xfrm>
          <a:prstGeom prst="rect">
            <a:avLst/>
          </a:prstGeom>
        </p:spPr>
      </p:pic>
      <p:pic>
        <p:nvPicPr>
          <p:cNvPr id="6" name="Picture 5" descr="A pile of potatoes with a white background&#10;&#10;Description automatically generated">
            <a:extLst>
              <a:ext uri="{FF2B5EF4-FFF2-40B4-BE49-F238E27FC236}">
                <a16:creationId xmlns:a16="http://schemas.microsoft.com/office/drawing/2014/main" id="{5B895BA5-81BD-5F80-8EAB-3E884BD7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26" y="1268279"/>
            <a:ext cx="1278226" cy="14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6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Conclusion of Analysis</a:t>
            </a:r>
            <a:endParaRPr b="1" dirty="0">
              <a:latin typeface="DM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4679-4FF6-ACFF-A96A-F92556DC3498}"/>
              </a:ext>
            </a:extLst>
          </p:cNvPr>
          <p:cNvSpPr txBox="1"/>
          <p:nvPr/>
        </p:nvSpPr>
        <p:spPr>
          <a:xfrm>
            <a:off x="780963" y="1369808"/>
            <a:ext cx="688913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BEST MODEL : </a:t>
            </a:r>
            <a:r>
              <a:rPr lang="en-SG" sz="1300" b="1" dirty="0">
                <a:latin typeface="DM Sans" pitchFamily="2" charset="0"/>
              </a:rPr>
              <a:t>CUSTOMVGG MODEL + OVERSAMPLED DATA + L1_L2 REGULARIZER  </a:t>
            </a:r>
          </a:p>
        </p:txBody>
      </p:sp>
      <p:sp>
        <p:nvSpPr>
          <p:cNvPr id="4" name="Google Shape;1014;p34">
            <a:extLst>
              <a:ext uri="{FF2B5EF4-FFF2-40B4-BE49-F238E27FC236}">
                <a16:creationId xmlns:a16="http://schemas.microsoft.com/office/drawing/2014/main" id="{2DA351E5-1CB6-8305-E28E-BCFD1FD8BE8E}"/>
              </a:ext>
            </a:extLst>
          </p:cNvPr>
          <p:cNvSpPr txBox="1">
            <a:spLocks/>
          </p:cNvSpPr>
          <p:nvPr/>
        </p:nvSpPr>
        <p:spPr>
          <a:xfrm>
            <a:off x="780963" y="921976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SG" sz="1300" b="1" u="sng" dirty="0">
                <a:latin typeface="DM Sans" pitchFamily="2" charset="0"/>
              </a:rPr>
              <a:t>31 PX x 31 PX </a:t>
            </a:r>
          </a:p>
        </p:txBody>
      </p:sp>
      <p:sp>
        <p:nvSpPr>
          <p:cNvPr id="10" name="Google Shape;1014;p34">
            <a:extLst>
              <a:ext uri="{FF2B5EF4-FFF2-40B4-BE49-F238E27FC236}">
                <a16:creationId xmlns:a16="http://schemas.microsoft.com/office/drawing/2014/main" id="{489C6F40-D647-9AEC-EE0E-CB0E8FB70228}"/>
              </a:ext>
            </a:extLst>
          </p:cNvPr>
          <p:cNvSpPr txBox="1">
            <a:spLocks/>
          </p:cNvSpPr>
          <p:nvPr/>
        </p:nvSpPr>
        <p:spPr>
          <a:xfrm>
            <a:off x="780962" y="1693883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SG" sz="1300" b="1" u="sng" dirty="0">
                <a:latin typeface="DM Sans" pitchFamily="2" charset="0"/>
              </a:rPr>
              <a:t>128 PX X 128 PX</a:t>
            </a:r>
          </a:p>
          <a:p>
            <a:endParaRPr lang="en-SG" sz="1300" b="1" u="sng" dirty="0">
              <a:latin typeface="DM Sans" pitchFamily="2" charset="0"/>
            </a:endParaRPr>
          </a:p>
          <a:p>
            <a:endParaRPr lang="en-SG" sz="1300" b="1" u="sng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E0389-157A-87BC-C23B-DEF58D1C78A3}"/>
              </a:ext>
            </a:extLst>
          </p:cNvPr>
          <p:cNvSpPr txBox="1"/>
          <p:nvPr/>
        </p:nvSpPr>
        <p:spPr>
          <a:xfrm>
            <a:off x="780962" y="2122085"/>
            <a:ext cx="688913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BEST MODEL : </a:t>
            </a:r>
            <a:r>
              <a:rPr lang="en-SG" sz="1300" b="1" dirty="0">
                <a:latin typeface="DM Sans" pitchFamily="2" charset="0"/>
              </a:rPr>
              <a:t>CUSTOMVGG MODEL + OVERSAMPLED DATA + L1 REGULARIZER  </a:t>
            </a:r>
          </a:p>
        </p:txBody>
      </p:sp>
      <p:sp>
        <p:nvSpPr>
          <p:cNvPr id="12" name="Google Shape;1014;p34">
            <a:extLst>
              <a:ext uri="{FF2B5EF4-FFF2-40B4-BE49-F238E27FC236}">
                <a16:creationId xmlns:a16="http://schemas.microsoft.com/office/drawing/2014/main" id="{D90079A3-6B81-91B0-5404-C859A17F834D}"/>
              </a:ext>
            </a:extLst>
          </p:cNvPr>
          <p:cNvSpPr txBox="1">
            <a:spLocks/>
          </p:cNvSpPr>
          <p:nvPr/>
        </p:nvSpPr>
        <p:spPr>
          <a:xfrm>
            <a:off x="780961" y="2508123"/>
            <a:ext cx="7309610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SG" sz="1300" b="1" u="sng" dirty="0">
                <a:latin typeface="DM Sans" pitchFamily="2" charset="0"/>
              </a:rPr>
              <a:t>HOW TO IMPROVE?</a:t>
            </a:r>
          </a:p>
          <a:p>
            <a:endParaRPr lang="en-SG" sz="1300" b="1" u="sng" dirty="0">
              <a:latin typeface="DM Sans" pitchFamily="2" charset="0"/>
            </a:endParaRPr>
          </a:p>
          <a:p>
            <a:endParaRPr lang="en-SG" sz="1300" b="1" u="sng" dirty="0">
              <a:latin typeface="DM Sans" pitchFamily="2" charset="0"/>
            </a:endParaRPr>
          </a:p>
          <a:p>
            <a:endParaRPr lang="en-SG" sz="1300" b="1" u="sng" dirty="0">
              <a:latin typeface="DM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5180-021F-0A71-34C0-2E744420E40A}"/>
              </a:ext>
            </a:extLst>
          </p:cNvPr>
          <p:cNvSpPr txBox="1"/>
          <p:nvPr/>
        </p:nvSpPr>
        <p:spPr>
          <a:xfrm>
            <a:off x="780960" y="2931796"/>
            <a:ext cx="79391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Some methods to further enhance the model’s performance can include using ensemble techniques and using other callbacks like </a:t>
            </a:r>
            <a:r>
              <a:rPr lang="en-SG" sz="1300" b="1" u="sng" dirty="0" err="1">
                <a:latin typeface="DM Sans" pitchFamily="2" charset="0"/>
              </a:rPr>
              <a:t>ReduceLROnPlateau</a:t>
            </a:r>
            <a:r>
              <a:rPr lang="en-SG" sz="1300" dirty="0">
                <a:latin typeface="DM Sans" pitchFamily="2" charset="0"/>
              </a:rPr>
              <a:t> to make training faster and further improve the accuracy achieved, especially for 31 PX x 31 PX images.</a:t>
            </a:r>
          </a:p>
        </p:txBody>
      </p:sp>
      <p:sp>
        <p:nvSpPr>
          <p:cNvPr id="16" name="Google Shape;1014;p34">
            <a:extLst>
              <a:ext uri="{FF2B5EF4-FFF2-40B4-BE49-F238E27FC236}">
                <a16:creationId xmlns:a16="http://schemas.microsoft.com/office/drawing/2014/main" id="{B33B9F48-EB36-AE0E-3E6C-C39B187239BF}"/>
              </a:ext>
            </a:extLst>
          </p:cNvPr>
          <p:cNvSpPr txBox="1">
            <a:spLocks/>
          </p:cNvSpPr>
          <p:nvPr/>
        </p:nvSpPr>
        <p:spPr>
          <a:xfrm>
            <a:off x="780961" y="3664443"/>
            <a:ext cx="7309610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SG" sz="1300" b="1" u="sng" dirty="0">
                <a:latin typeface="DM Sans" pitchFamily="2" charset="0"/>
              </a:rPr>
              <a:t>WAS AUGMENTATION HELPFUL?</a:t>
            </a:r>
          </a:p>
          <a:p>
            <a:endParaRPr lang="en-SG" sz="1300" b="1" u="sng" dirty="0">
              <a:latin typeface="DM Sans" pitchFamily="2" charset="0"/>
            </a:endParaRPr>
          </a:p>
          <a:p>
            <a:endParaRPr lang="en-SG" sz="1300" b="1" u="sng" dirty="0">
              <a:latin typeface="DM Sans" pitchFamily="2" charset="0"/>
            </a:endParaRPr>
          </a:p>
          <a:p>
            <a:endParaRPr lang="en-SG" sz="1300" b="1" u="sng" dirty="0">
              <a:latin typeface="DM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D76816-BC42-8E5D-483D-95F800B5BF6D}"/>
              </a:ext>
            </a:extLst>
          </p:cNvPr>
          <p:cNvSpPr txBox="1"/>
          <p:nvPr/>
        </p:nvSpPr>
        <p:spPr>
          <a:xfrm>
            <a:off x="780960" y="4092645"/>
            <a:ext cx="79391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Augmented Data was more useful for 128 PX x 128 PX images as it was a higher-resolution image with less pixelated features, but when applied to 31 PX x 31 PX images, it may have introduced irrelevant noise in the data, making it difficult for the model to generalize well to the low-resolution features.</a:t>
            </a:r>
          </a:p>
        </p:txBody>
      </p:sp>
    </p:spTree>
    <p:extLst>
      <p:ext uri="{BB962C8B-B14F-4D97-AF65-F5344CB8AC3E}">
        <p14:creationId xmlns:p14="http://schemas.microsoft.com/office/powerpoint/2010/main" val="2170400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4"/>
          <p:cNvSpPr txBox="1">
            <a:spLocks noGrp="1"/>
          </p:cNvSpPr>
          <p:nvPr>
            <p:ph type="title"/>
          </p:nvPr>
        </p:nvSpPr>
        <p:spPr>
          <a:xfrm>
            <a:off x="913897" y="887075"/>
            <a:ext cx="4552965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 pitchFamily="2" charset="0"/>
              </a:rPr>
              <a:t>Thank You!</a:t>
            </a:r>
            <a:endParaRPr dirty="0">
              <a:latin typeface="DM Sans" pitchFamily="2" charset="0"/>
            </a:endParaRPr>
          </a:p>
        </p:txBody>
      </p:sp>
      <p:sp>
        <p:nvSpPr>
          <p:cNvPr id="1242" name="Google Shape;1242;p44"/>
          <p:cNvSpPr txBox="1">
            <a:spLocks noGrp="1"/>
          </p:cNvSpPr>
          <p:nvPr>
            <p:ph type="subTitle" idx="1"/>
          </p:nvPr>
        </p:nvSpPr>
        <p:spPr>
          <a:xfrm>
            <a:off x="1021175" y="2236820"/>
            <a:ext cx="32097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 pitchFamily="2" charset="0"/>
              </a:rPr>
              <a:t>Any Questions?</a:t>
            </a:r>
            <a:endParaRPr dirty="0">
              <a:latin typeface="DM Sans" pitchFamily="2" charset="0"/>
            </a:endParaRPr>
          </a:p>
        </p:txBody>
      </p:sp>
      <p:cxnSp>
        <p:nvCxnSpPr>
          <p:cNvPr id="1243" name="Google Shape;1243;p44"/>
          <p:cNvCxnSpPr/>
          <p:nvPr/>
        </p:nvCxnSpPr>
        <p:spPr>
          <a:xfrm>
            <a:off x="1109888" y="2044338"/>
            <a:ext cx="197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4" name="Google Shape;1244;p44"/>
          <p:cNvGrpSpPr/>
          <p:nvPr/>
        </p:nvGrpSpPr>
        <p:grpSpPr>
          <a:xfrm rot="-2859763">
            <a:off x="2383804" y="4008739"/>
            <a:ext cx="335282" cy="209311"/>
            <a:chOff x="5041635" y="3575776"/>
            <a:chExt cx="335278" cy="209309"/>
          </a:xfrm>
        </p:grpSpPr>
        <p:sp>
          <p:nvSpPr>
            <p:cNvPr id="1245" name="Google Shape;1245;p44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44"/>
          <p:cNvGrpSpPr/>
          <p:nvPr/>
        </p:nvGrpSpPr>
        <p:grpSpPr>
          <a:xfrm rot="9764795">
            <a:off x="2534835" y="4455039"/>
            <a:ext cx="523946" cy="327118"/>
            <a:chOff x="5041635" y="3575776"/>
            <a:chExt cx="335278" cy="209309"/>
          </a:xfrm>
        </p:grpSpPr>
        <p:sp>
          <p:nvSpPr>
            <p:cNvPr id="1248" name="Google Shape;1248;p44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44"/>
          <p:cNvSpPr/>
          <p:nvPr/>
        </p:nvSpPr>
        <p:spPr>
          <a:xfrm>
            <a:off x="3189605" y="39554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4"/>
          <p:cNvSpPr/>
          <p:nvPr/>
        </p:nvSpPr>
        <p:spPr>
          <a:xfrm flipH="1">
            <a:off x="2050050" y="4922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"/>
          <p:cNvSpPr/>
          <p:nvPr/>
        </p:nvSpPr>
        <p:spPr>
          <a:xfrm rot="3636711">
            <a:off x="683595" y="40300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44"/>
          <p:cNvGrpSpPr/>
          <p:nvPr/>
        </p:nvGrpSpPr>
        <p:grpSpPr>
          <a:xfrm>
            <a:off x="4103625" y="1479675"/>
            <a:ext cx="4327161" cy="3124334"/>
            <a:chOff x="4103625" y="1479675"/>
            <a:chExt cx="4327161" cy="3124334"/>
          </a:xfrm>
        </p:grpSpPr>
        <p:grpSp>
          <p:nvGrpSpPr>
            <p:cNvPr id="1254" name="Google Shape;1254;p44"/>
            <p:cNvGrpSpPr/>
            <p:nvPr/>
          </p:nvGrpSpPr>
          <p:grpSpPr>
            <a:xfrm>
              <a:off x="4103625" y="1479675"/>
              <a:ext cx="4327161" cy="3124334"/>
              <a:chOff x="3276575" y="1473825"/>
              <a:chExt cx="4327161" cy="3124334"/>
            </a:xfrm>
          </p:grpSpPr>
          <p:sp>
            <p:nvSpPr>
              <p:cNvPr id="1255" name="Google Shape;1255;p44"/>
              <p:cNvSpPr/>
              <p:nvPr/>
            </p:nvSpPr>
            <p:spPr>
              <a:xfrm>
                <a:off x="4374812" y="1473825"/>
                <a:ext cx="3228923" cy="3124334"/>
              </a:xfrm>
              <a:custGeom>
                <a:avLst/>
                <a:gdLst/>
                <a:ahLst/>
                <a:cxnLst/>
                <a:rect l="l" t="t" r="r" b="b"/>
                <a:pathLst>
                  <a:path w="115587" h="111843" extrusionOk="0">
                    <a:moveTo>
                      <a:pt x="64803" y="1"/>
                    </a:moveTo>
                    <a:cubicBezTo>
                      <a:pt x="58692" y="1"/>
                      <a:pt x="52585" y="736"/>
                      <a:pt x="46661" y="2252"/>
                    </a:cubicBezTo>
                    <a:cubicBezTo>
                      <a:pt x="35922" y="5014"/>
                      <a:pt x="23384" y="10134"/>
                      <a:pt x="18943" y="21183"/>
                    </a:cubicBezTo>
                    <a:cubicBezTo>
                      <a:pt x="16979" y="26076"/>
                      <a:pt x="18039" y="31410"/>
                      <a:pt x="16860" y="36494"/>
                    </a:cubicBezTo>
                    <a:cubicBezTo>
                      <a:pt x="15812" y="41042"/>
                      <a:pt x="13657" y="45269"/>
                      <a:pt x="11347" y="49281"/>
                    </a:cubicBezTo>
                    <a:cubicBezTo>
                      <a:pt x="6656" y="57449"/>
                      <a:pt x="453" y="65664"/>
                      <a:pt x="215" y="75487"/>
                    </a:cubicBezTo>
                    <a:cubicBezTo>
                      <a:pt x="1" y="84167"/>
                      <a:pt x="4823" y="92430"/>
                      <a:pt x="11514" y="97978"/>
                    </a:cubicBezTo>
                    <a:cubicBezTo>
                      <a:pt x="18193" y="103514"/>
                      <a:pt x="26540" y="106658"/>
                      <a:pt x="34945" y="108801"/>
                    </a:cubicBezTo>
                    <a:cubicBezTo>
                      <a:pt x="42336" y="110677"/>
                      <a:pt x="49942" y="111843"/>
                      <a:pt x="57536" y="111843"/>
                    </a:cubicBezTo>
                    <a:cubicBezTo>
                      <a:pt x="60011" y="111843"/>
                      <a:pt x="62485" y="111719"/>
                      <a:pt x="64949" y="111456"/>
                    </a:cubicBezTo>
                    <a:cubicBezTo>
                      <a:pt x="74986" y="110384"/>
                      <a:pt x="84892" y="106884"/>
                      <a:pt x="92798" y="100597"/>
                    </a:cubicBezTo>
                    <a:cubicBezTo>
                      <a:pt x="104407" y="91394"/>
                      <a:pt x="110884" y="76821"/>
                      <a:pt x="112669" y="62116"/>
                    </a:cubicBezTo>
                    <a:cubicBezTo>
                      <a:pt x="115586" y="38197"/>
                      <a:pt x="108312" y="7741"/>
                      <a:pt x="81523" y="1859"/>
                    </a:cubicBezTo>
                    <a:cubicBezTo>
                      <a:pt x="79689" y="1418"/>
                      <a:pt x="77832" y="1085"/>
                      <a:pt x="75951" y="811"/>
                    </a:cubicBezTo>
                    <a:cubicBezTo>
                      <a:pt x="72260" y="274"/>
                      <a:pt x="68531" y="1"/>
                      <a:pt x="64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3276575" y="2652885"/>
                <a:ext cx="966216" cy="1253136"/>
              </a:xfrm>
              <a:custGeom>
                <a:avLst/>
                <a:gdLst/>
                <a:ahLst/>
                <a:cxnLst/>
                <a:rect l="l" t="t" r="r" b="b"/>
                <a:pathLst>
                  <a:path w="34588" h="44859" extrusionOk="0">
                    <a:moveTo>
                      <a:pt x="20452" y="0"/>
                    </a:moveTo>
                    <a:cubicBezTo>
                      <a:pt x="14682" y="0"/>
                      <a:pt x="9390" y="1104"/>
                      <a:pt x="5418" y="5943"/>
                    </a:cubicBezTo>
                    <a:cubicBezTo>
                      <a:pt x="1250" y="11004"/>
                      <a:pt x="0" y="17992"/>
                      <a:pt x="619" y="24505"/>
                    </a:cubicBezTo>
                    <a:cubicBezTo>
                      <a:pt x="1131" y="29863"/>
                      <a:pt x="2893" y="35268"/>
                      <a:pt x="6489" y="39281"/>
                    </a:cubicBezTo>
                    <a:cubicBezTo>
                      <a:pt x="9482" y="42631"/>
                      <a:pt x="13886" y="44859"/>
                      <a:pt x="18314" y="44859"/>
                    </a:cubicBezTo>
                    <a:cubicBezTo>
                      <a:pt x="19205" y="44859"/>
                      <a:pt x="20097" y="44769"/>
                      <a:pt x="20979" y="44579"/>
                    </a:cubicBezTo>
                    <a:cubicBezTo>
                      <a:pt x="27039" y="43305"/>
                      <a:pt x="31456" y="37673"/>
                      <a:pt x="33028" y="31697"/>
                    </a:cubicBezTo>
                    <a:cubicBezTo>
                      <a:pt x="34588" y="25696"/>
                      <a:pt x="33814" y="19374"/>
                      <a:pt x="32754" y="13266"/>
                    </a:cubicBezTo>
                    <a:cubicBezTo>
                      <a:pt x="31718" y="7289"/>
                      <a:pt x="29432" y="288"/>
                      <a:pt x="22408" y="38"/>
                    </a:cubicBezTo>
                    <a:cubicBezTo>
                      <a:pt x="21751" y="14"/>
                      <a:pt x="21099" y="0"/>
                      <a:pt x="20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4565725" y="1767900"/>
                <a:ext cx="256625" cy="36722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4689" extrusionOk="0">
                    <a:moveTo>
                      <a:pt x="1787" y="1"/>
                    </a:moveTo>
                    <a:lnTo>
                      <a:pt x="1787" y="1"/>
                    </a:lnTo>
                    <a:cubicBezTo>
                      <a:pt x="2049" y="727"/>
                      <a:pt x="1811" y="1560"/>
                      <a:pt x="1454" y="2251"/>
                    </a:cubicBezTo>
                    <a:cubicBezTo>
                      <a:pt x="1096" y="2930"/>
                      <a:pt x="608" y="3561"/>
                      <a:pt x="322" y="4287"/>
                    </a:cubicBezTo>
                    <a:cubicBezTo>
                      <a:pt x="37" y="5001"/>
                      <a:pt x="1" y="5894"/>
                      <a:pt x="489" y="6502"/>
                    </a:cubicBezTo>
                    <a:cubicBezTo>
                      <a:pt x="1204" y="7395"/>
                      <a:pt x="2811" y="7383"/>
                      <a:pt x="3192" y="8454"/>
                    </a:cubicBezTo>
                    <a:cubicBezTo>
                      <a:pt x="3585" y="9490"/>
                      <a:pt x="2406" y="10550"/>
                      <a:pt x="2537" y="11657"/>
                    </a:cubicBezTo>
                    <a:cubicBezTo>
                      <a:pt x="2597" y="12181"/>
                      <a:pt x="2954" y="12633"/>
                      <a:pt x="3394" y="12931"/>
                    </a:cubicBezTo>
                    <a:cubicBezTo>
                      <a:pt x="3823" y="13229"/>
                      <a:pt x="4323" y="13407"/>
                      <a:pt x="4835" y="13586"/>
                    </a:cubicBezTo>
                    <a:cubicBezTo>
                      <a:pt x="5680" y="13883"/>
                      <a:pt x="6538" y="14181"/>
                      <a:pt x="7395" y="14503"/>
                    </a:cubicBezTo>
                    <a:cubicBezTo>
                      <a:pt x="7677" y="14599"/>
                      <a:pt x="7950" y="14689"/>
                      <a:pt x="8209" y="14689"/>
                    </a:cubicBezTo>
                    <a:cubicBezTo>
                      <a:pt x="8464" y="14689"/>
                      <a:pt x="8706" y="14602"/>
                      <a:pt x="8931" y="14348"/>
                    </a:cubicBezTo>
                    <a:cubicBezTo>
                      <a:pt x="9824" y="13371"/>
                      <a:pt x="10133" y="11502"/>
                      <a:pt x="10193" y="10240"/>
                    </a:cubicBezTo>
                    <a:cubicBezTo>
                      <a:pt x="10264" y="8490"/>
                      <a:pt x="9776" y="6704"/>
                      <a:pt x="8824" y="5216"/>
                    </a:cubicBezTo>
                    <a:cubicBezTo>
                      <a:pt x="7216" y="2727"/>
                      <a:pt x="4478" y="1227"/>
                      <a:pt x="17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4569600" y="1767900"/>
                <a:ext cx="250650" cy="3661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14646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644" y="48"/>
                      <a:pt x="1656" y="72"/>
                      <a:pt x="1656" y="120"/>
                    </a:cubicBezTo>
                    <a:cubicBezTo>
                      <a:pt x="2465" y="858"/>
                      <a:pt x="3120" y="1906"/>
                      <a:pt x="3608" y="3263"/>
                    </a:cubicBezTo>
                    <a:cubicBezTo>
                      <a:pt x="3775" y="3716"/>
                      <a:pt x="3918" y="4192"/>
                      <a:pt x="4037" y="4692"/>
                    </a:cubicBezTo>
                    <a:cubicBezTo>
                      <a:pt x="2965" y="4073"/>
                      <a:pt x="2001" y="3287"/>
                      <a:pt x="1227" y="2394"/>
                    </a:cubicBezTo>
                    <a:lnTo>
                      <a:pt x="1096" y="2620"/>
                    </a:lnTo>
                    <a:cubicBezTo>
                      <a:pt x="1930" y="3573"/>
                      <a:pt x="2965" y="4406"/>
                      <a:pt x="4132" y="5025"/>
                    </a:cubicBezTo>
                    <a:cubicBezTo>
                      <a:pt x="4204" y="5347"/>
                      <a:pt x="4287" y="5656"/>
                      <a:pt x="4370" y="5966"/>
                    </a:cubicBezTo>
                    <a:cubicBezTo>
                      <a:pt x="4442" y="6299"/>
                      <a:pt x="4525" y="6621"/>
                      <a:pt x="4620" y="6966"/>
                    </a:cubicBezTo>
                    <a:cubicBezTo>
                      <a:pt x="2846" y="6906"/>
                      <a:pt x="1168" y="6002"/>
                      <a:pt x="84" y="4585"/>
                    </a:cubicBezTo>
                    <a:cubicBezTo>
                      <a:pt x="48" y="4692"/>
                      <a:pt x="25" y="4787"/>
                      <a:pt x="1" y="4894"/>
                    </a:cubicBezTo>
                    <a:cubicBezTo>
                      <a:pt x="1156" y="6299"/>
                      <a:pt x="2882" y="7180"/>
                      <a:pt x="4680" y="7216"/>
                    </a:cubicBezTo>
                    <a:cubicBezTo>
                      <a:pt x="4728" y="7418"/>
                      <a:pt x="4787" y="7609"/>
                      <a:pt x="4823" y="7787"/>
                    </a:cubicBezTo>
                    <a:cubicBezTo>
                      <a:pt x="5085" y="8633"/>
                      <a:pt x="5394" y="9466"/>
                      <a:pt x="5751" y="10288"/>
                    </a:cubicBezTo>
                    <a:cubicBezTo>
                      <a:pt x="4799" y="10216"/>
                      <a:pt x="3858" y="9990"/>
                      <a:pt x="2965" y="9657"/>
                    </a:cubicBezTo>
                    <a:cubicBezTo>
                      <a:pt x="2942" y="9740"/>
                      <a:pt x="2906" y="9811"/>
                      <a:pt x="2882" y="9895"/>
                    </a:cubicBezTo>
                    <a:cubicBezTo>
                      <a:pt x="3835" y="10252"/>
                      <a:pt x="4847" y="10490"/>
                      <a:pt x="5859" y="10550"/>
                    </a:cubicBezTo>
                    <a:lnTo>
                      <a:pt x="5871" y="10550"/>
                    </a:lnTo>
                    <a:cubicBezTo>
                      <a:pt x="6204" y="11264"/>
                      <a:pt x="6573" y="11967"/>
                      <a:pt x="6990" y="12633"/>
                    </a:cubicBezTo>
                    <a:cubicBezTo>
                      <a:pt x="6433" y="12756"/>
                      <a:pt x="5866" y="12817"/>
                      <a:pt x="5301" y="12817"/>
                    </a:cubicBezTo>
                    <a:cubicBezTo>
                      <a:pt x="4390" y="12817"/>
                      <a:pt x="3484" y="12661"/>
                      <a:pt x="2632" y="12359"/>
                    </a:cubicBezTo>
                    <a:lnTo>
                      <a:pt x="2632" y="12359"/>
                    </a:lnTo>
                    <a:cubicBezTo>
                      <a:pt x="2703" y="12490"/>
                      <a:pt x="2811" y="12609"/>
                      <a:pt x="2906" y="12717"/>
                    </a:cubicBezTo>
                    <a:cubicBezTo>
                      <a:pt x="3690" y="12955"/>
                      <a:pt x="4509" y="13077"/>
                      <a:pt x="5325" y="13077"/>
                    </a:cubicBezTo>
                    <a:cubicBezTo>
                      <a:pt x="5934" y="13077"/>
                      <a:pt x="6542" y="13009"/>
                      <a:pt x="7133" y="12871"/>
                    </a:cubicBezTo>
                    <a:cubicBezTo>
                      <a:pt x="7526" y="13491"/>
                      <a:pt x="7954" y="14086"/>
                      <a:pt x="8407" y="14645"/>
                    </a:cubicBezTo>
                    <a:cubicBezTo>
                      <a:pt x="8478" y="14622"/>
                      <a:pt x="8549" y="14574"/>
                      <a:pt x="8609" y="14514"/>
                    </a:cubicBezTo>
                    <a:cubicBezTo>
                      <a:pt x="8204" y="14002"/>
                      <a:pt x="7823" y="13467"/>
                      <a:pt x="7466" y="12919"/>
                    </a:cubicBezTo>
                    <a:cubicBezTo>
                      <a:pt x="7537" y="12871"/>
                      <a:pt x="7633" y="12836"/>
                      <a:pt x="7704" y="12776"/>
                    </a:cubicBezTo>
                    <a:cubicBezTo>
                      <a:pt x="8704" y="12074"/>
                      <a:pt x="9502" y="10943"/>
                      <a:pt x="9978" y="9526"/>
                    </a:cubicBezTo>
                    <a:lnTo>
                      <a:pt x="10026" y="9395"/>
                    </a:lnTo>
                    <a:cubicBezTo>
                      <a:pt x="10014" y="9169"/>
                      <a:pt x="9990" y="8942"/>
                      <a:pt x="9954" y="8728"/>
                    </a:cubicBezTo>
                    <a:cubicBezTo>
                      <a:pt x="9883" y="8919"/>
                      <a:pt x="9835" y="9157"/>
                      <a:pt x="9740" y="9395"/>
                    </a:cubicBezTo>
                    <a:cubicBezTo>
                      <a:pt x="9252" y="10847"/>
                      <a:pt x="8395" y="12002"/>
                      <a:pt x="7347" y="12657"/>
                    </a:cubicBezTo>
                    <a:cubicBezTo>
                      <a:pt x="6894" y="11955"/>
                      <a:pt x="6502" y="11216"/>
                      <a:pt x="6156" y="10478"/>
                    </a:cubicBezTo>
                    <a:cubicBezTo>
                      <a:pt x="7502" y="9252"/>
                      <a:pt x="8526" y="7692"/>
                      <a:pt x="9133" y="6002"/>
                    </a:cubicBezTo>
                    <a:cubicBezTo>
                      <a:pt x="9085" y="5894"/>
                      <a:pt x="9026" y="5787"/>
                      <a:pt x="8966" y="5680"/>
                    </a:cubicBezTo>
                    <a:cubicBezTo>
                      <a:pt x="8383" y="7406"/>
                      <a:pt x="7371" y="9002"/>
                      <a:pt x="6037" y="10240"/>
                    </a:cubicBezTo>
                    <a:cubicBezTo>
                      <a:pt x="5668" y="9419"/>
                      <a:pt x="5335" y="8573"/>
                      <a:pt x="5085" y="7704"/>
                    </a:cubicBezTo>
                    <a:cubicBezTo>
                      <a:pt x="6228" y="6621"/>
                      <a:pt x="7025" y="5192"/>
                      <a:pt x="7430" y="3680"/>
                    </a:cubicBezTo>
                    <a:lnTo>
                      <a:pt x="7228" y="3465"/>
                    </a:lnTo>
                    <a:cubicBezTo>
                      <a:pt x="6847" y="4954"/>
                      <a:pt x="6073" y="6359"/>
                      <a:pt x="4989" y="7442"/>
                    </a:cubicBezTo>
                    <a:cubicBezTo>
                      <a:pt x="4847" y="6918"/>
                      <a:pt x="4728" y="6394"/>
                      <a:pt x="4585" y="5894"/>
                    </a:cubicBezTo>
                    <a:cubicBezTo>
                      <a:pt x="4525" y="5621"/>
                      <a:pt x="4454" y="5359"/>
                      <a:pt x="4394" y="5085"/>
                    </a:cubicBezTo>
                    <a:cubicBezTo>
                      <a:pt x="4966" y="4180"/>
                      <a:pt x="5359" y="3204"/>
                      <a:pt x="5621" y="2168"/>
                    </a:cubicBezTo>
                    <a:cubicBezTo>
                      <a:pt x="5537" y="2132"/>
                      <a:pt x="5466" y="2072"/>
                      <a:pt x="5394" y="2025"/>
                    </a:cubicBezTo>
                    <a:cubicBezTo>
                      <a:pt x="5168" y="2965"/>
                      <a:pt x="4799" y="3882"/>
                      <a:pt x="4311" y="4751"/>
                    </a:cubicBezTo>
                    <a:cubicBezTo>
                      <a:pt x="4168" y="4216"/>
                      <a:pt x="4025" y="3692"/>
                      <a:pt x="3835" y="3168"/>
                    </a:cubicBezTo>
                    <a:cubicBezTo>
                      <a:pt x="3394" y="1953"/>
                      <a:pt x="2823" y="965"/>
                      <a:pt x="2120" y="227"/>
                    </a:cubicBezTo>
                    <a:lnTo>
                      <a:pt x="16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6405250" y="2336425"/>
                <a:ext cx="296500" cy="293850"/>
              </a:xfrm>
              <a:custGeom>
                <a:avLst/>
                <a:gdLst/>
                <a:ahLst/>
                <a:cxnLst/>
                <a:rect l="l" t="t" r="r" b="b"/>
                <a:pathLst>
                  <a:path w="11860" h="11754" extrusionOk="0">
                    <a:moveTo>
                      <a:pt x="11859" y="1"/>
                    </a:moveTo>
                    <a:lnTo>
                      <a:pt x="11859" y="1"/>
                    </a:lnTo>
                    <a:cubicBezTo>
                      <a:pt x="11415" y="367"/>
                      <a:pt x="10842" y="503"/>
                      <a:pt x="10259" y="503"/>
                    </a:cubicBezTo>
                    <a:cubicBezTo>
                      <a:pt x="10046" y="503"/>
                      <a:pt x="9831" y="485"/>
                      <a:pt x="9621" y="453"/>
                    </a:cubicBezTo>
                    <a:cubicBezTo>
                      <a:pt x="8847" y="334"/>
                      <a:pt x="8097" y="72"/>
                      <a:pt x="7323" y="48"/>
                    </a:cubicBezTo>
                    <a:cubicBezTo>
                      <a:pt x="7277" y="46"/>
                      <a:pt x="7231" y="45"/>
                      <a:pt x="7184" y="45"/>
                    </a:cubicBezTo>
                    <a:cubicBezTo>
                      <a:pt x="6447" y="45"/>
                      <a:pt x="5656" y="314"/>
                      <a:pt x="5275" y="941"/>
                    </a:cubicBezTo>
                    <a:cubicBezTo>
                      <a:pt x="4680" y="1906"/>
                      <a:pt x="5227" y="3406"/>
                      <a:pt x="4346" y="4144"/>
                    </a:cubicBezTo>
                    <a:cubicBezTo>
                      <a:pt x="4029" y="4405"/>
                      <a:pt x="3644" y="4469"/>
                      <a:pt x="3234" y="4469"/>
                    </a:cubicBezTo>
                    <a:cubicBezTo>
                      <a:pt x="2837" y="4469"/>
                      <a:pt x="2417" y="4409"/>
                      <a:pt x="2013" y="4409"/>
                    </a:cubicBezTo>
                    <a:cubicBezTo>
                      <a:pt x="1690" y="4409"/>
                      <a:pt x="1378" y="4447"/>
                      <a:pt x="1096" y="4585"/>
                    </a:cubicBezTo>
                    <a:cubicBezTo>
                      <a:pt x="620" y="4811"/>
                      <a:pt x="310" y="5299"/>
                      <a:pt x="167" y="5811"/>
                    </a:cubicBezTo>
                    <a:cubicBezTo>
                      <a:pt x="13" y="6311"/>
                      <a:pt x="13" y="6859"/>
                      <a:pt x="13" y="7383"/>
                    </a:cubicBezTo>
                    <a:cubicBezTo>
                      <a:pt x="13" y="8287"/>
                      <a:pt x="1" y="9180"/>
                      <a:pt x="24" y="10073"/>
                    </a:cubicBezTo>
                    <a:cubicBezTo>
                      <a:pt x="36" y="10692"/>
                      <a:pt x="60" y="11204"/>
                      <a:pt x="679" y="11478"/>
                    </a:cubicBezTo>
                    <a:cubicBezTo>
                      <a:pt x="1141" y="11676"/>
                      <a:pt x="1692" y="11753"/>
                      <a:pt x="2263" y="11753"/>
                    </a:cubicBezTo>
                    <a:cubicBezTo>
                      <a:pt x="3207" y="11753"/>
                      <a:pt x="4209" y="11542"/>
                      <a:pt x="4966" y="11312"/>
                    </a:cubicBezTo>
                    <a:cubicBezTo>
                      <a:pt x="6668" y="10800"/>
                      <a:pt x="8180" y="9764"/>
                      <a:pt x="9264" y="8371"/>
                    </a:cubicBezTo>
                    <a:cubicBezTo>
                      <a:pt x="11085" y="6025"/>
                      <a:pt x="11597" y="2953"/>
                      <a:pt x="118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6412400" y="2336425"/>
                <a:ext cx="289350" cy="285175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11407" extrusionOk="0">
                    <a:moveTo>
                      <a:pt x="11573" y="1"/>
                    </a:moveTo>
                    <a:cubicBezTo>
                      <a:pt x="11549" y="36"/>
                      <a:pt x="11502" y="48"/>
                      <a:pt x="11466" y="72"/>
                    </a:cubicBezTo>
                    <a:cubicBezTo>
                      <a:pt x="11037" y="1084"/>
                      <a:pt x="10264" y="2060"/>
                      <a:pt x="9144" y="2953"/>
                    </a:cubicBezTo>
                    <a:cubicBezTo>
                      <a:pt x="8763" y="3263"/>
                      <a:pt x="8359" y="3549"/>
                      <a:pt x="7942" y="3823"/>
                    </a:cubicBezTo>
                    <a:cubicBezTo>
                      <a:pt x="8168" y="2620"/>
                      <a:pt x="8585" y="1441"/>
                      <a:pt x="9180" y="417"/>
                    </a:cubicBezTo>
                    <a:cubicBezTo>
                      <a:pt x="9085" y="405"/>
                      <a:pt x="9001" y="394"/>
                      <a:pt x="8930" y="370"/>
                    </a:cubicBezTo>
                    <a:cubicBezTo>
                      <a:pt x="8299" y="1489"/>
                      <a:pt x="7870" y="2739"/>
                      <a:pt x="7656" y="4037"/>
                    </a:cubicBezTo>
                    <a:cubicBezTo>
                      <a:pt x="7394" y="4215"/>
                      <a:pt x="7120" y="4394"/>
                      <a:pt x="6846" y="4573"/>
                    </a:cubicBezTo>
                    <a:cubicBezTo>
                      <a:pt x="6561" y="4751"/>
                      <a:pt x="6275" y="4942"/>
                      <a:pt x="5977" y="5132"/>
                    </a:cubicBezTo>
                    <a:cubicBezTo>
                      <a:pt x="5442" y="3442"/>
                      <a:pt x="5739" y="1560"/>
                      <a:pt x="6727" y="72"/>
                    </a:cubicBezTo>
                    <a:cubicBezTo>
                      <a:pt x="6620" y="72"/>
                      <a:pt x="6513" y="96"/>
                      <a:pt x="6394" y="108"/>
                    </a:cubicBezTo>
                    <a:cubicBezTo>
                      <a:pt x="5442" y="1656"/>
                      <a:pt x="5191" y="3573"/>
                      <a:pt x="5751" y="5287"/>
                    </a:cubicBezTo>
                    <a:cubicBezTo>
                      <a:pt x="5596" y="5394"/>
                      <a:pt x="5430" y="5513"/>
                      <a:pt x="5263" y="5608"/>
                    </a:cubicBezTo>
                    <a:cubicBezTo>
                      <a:pt x="4549" y="6132"/>
                      <a:pt x="3846" y="6704"/>
                      <a:pt x="3215" y="7311"/>
                    </a:cubicBezTo>
                    <a:cubicBezTo>
                      <a:pt x="2977" y="6382"/>
                      <a:pt x="2858" y="5430"/>
                      <a:pt x="2882" y="4477"/>
                    </a:cubicBezTo>
                    <a:cubicBezTo>
                      <a:pt x="2798" y="4477"/>
                      <a:pt x="2715" y="4477"/>
                      <a:pt x="2632" y="4465"/>
                    </a:cubicBezTo>
                    <a:lnTo>
                      <a:pt x="2632" y="4465"/>
                    </a:lnTo>
                    <a:cubicBezTo>
                      <a:pt x="2596" y="5478"/>
                      <a:pt x="2715" y="6501"/>
                      <a:pt x="2989" y="7490"/>
                    </a:cubicBezTo>
                    <a:lnTo>
                      <a:pt x="3001" y="7502"/>
                    </a:lnTo>
                    <a:cubicBezTo>
                      <a:pt x="2441" y="8049"/>
                      <a:pt x="1905" y="8633"/>
                      <a:pt x="1405" y="9240"/>
                    </a:cubicBezTo>
                    <a:cubicBezTo>
                      <a:pt x="631" y="7990"/>
                      <a:pt x="238" y="6501"/>
                      <a:pt x="238" y="5037"/>
                    </a:cubicBezTo>
                    <a:cubicBezTo>
                      <a:pt x="143" y="5156"/>
                      <a:pt x="60" y="5287"/>
                      <a:pt x="0" y="5418"/>
                    </a:cubicBezTo>
                    <a:cubicBezTo>
                      <a:pt x="60" y="6847"/>
                      <a:pt x="489" y="8264"/>
                      <a:pt x="1251" y="9454"/>
                    </a:cubicBezTo>
                    <a:cubicBezTo>
                      <a:pt x="798" y="10014"/>
                      <a:pt x="381" y="10609"/>
                      <a:pt x="0" y="11240"/>
                    </a:cubicBezTo>
                    <a:cubicBezTo>
                      <a:pt x="36" y="11300"/>
                      <a:pt x="119" y="11347"/>
                      <a:pt x="191" y="11407"/>
                    </a:cubicBezTo>
                    <a:cubicBezTo>
                      <a:pt x="536" y="10847"/>
                      <a:pt x="917" y="10300"/>
                      <a:pt x="1310" y="9776"/>
                    </a:cubicBezTo>
                    <a:lnTo>
                      <a:pt x="1524" y="9954"/>
                    </a:lnTo>
                    <a:cubicBezTo>
                      <a:pt x="2483" y="10648"/>
                      <a:pt x="3768" y="11027"/>
                      <a:pt x="5203" y="11027"/>
                    </a:cubicBezTo>
                    <a:cubicBezTo>
                      <a:pt x="5247" y="11027"/>
                      <a:pt x="5290" y="11027"/>
                      <a:pt x="5334" y="11026"/>
                    </a:cubicBezTo>
                    <a:lnTo>
                      <a:pt x="5489" y="11026"/>
                    </a:lnTo>
                    <a:cubicBezTo>
                      <a:pt x="5692" y="10942"/>
                      <a:pt x="5906" y="10847"/>
                      <a:pt x="6096" y="10752"/>
                    </a:cubicBezTo>
                    <a:cubicBezTo>
                      <a:pt x="5858" y="10752"/>
                      <a:pt x="5608" y="10776"/>
                      <a:pt x="5358" y="10776"/>
                    </a:cubicBezTo>
                    <a:cubicBezTo>
                      <a:pt x="5300" y="10777"/>
                      <a:pt x="5242" y="10778"/>
                      <a:pt x="5184" y="10778"/>
                    </a:cubicBezTo>
                    <a:cubicBezTo>
                      <a:pt x="3709" y="10778"/>
                      <a:pt x="2417" y="10341"/>
                      <a:pt x="1489" y="9585"/>
                    </a:cubicBezTo>
                    <a:cubicBezTo>
                      <a:pt x="1989" y="8930"/>
                      <a:pt x="2560" y="8323"/>
                      <a:pt x="3132" y="7740"/>
                    </a:cubicBezTo>
                    <a:cubicBezTo>
                      <a:pt x="4739" y="8609"/>
                      <a:pt x="6549" y="9049"/>
                      <a:pt x="8359" y="9061"/>
                    </a:cubicBezTo>
                    <a:cubicBezTo>
                      <a:pt x="8430" y="8978"/>
                      <a:pt x="8525" y="8907"/>
                      <a:pt x="8597" y="8811"/>
                    </a:cubicBezTo>
                    <a:lnTo>
                      <a:pt x="8597" y="8811"/>
                    </a:lnTo>
                    <a:cubicBezTo>
                      <a:pt x="8528" y="8813"/>
                      <a:pt x="8459" y="8813"/>
                      <a:pt x="8390" y="8813"/>
                    </a:cubicBezTo>
                    <a:cubicBezTo>
                      <a:pt x="6627" y="8813"/>
                      <a:pt x="4892" y="8374"/>
                      <a:pt x="3322" y="7549"/>
                    </a:cubicBezTo>
                    <a:cubicBezTo>
                      <a:pt x="3977" y="6918"/>
                      <a:pt x="4680" y="6347"/>
                      <a:pt x="5406" y="5811"/>
                    </a:cubicBezTo>
                    <a:cubicBezTo>
                      <a:pt x="6610" y="6423"/>
                      <a:pt x="7972" y="6729"/>
                      <a:pt x="9318" y="6729"/>
                    </a:cubicBezTo>
                    <a:cubicBezTo>
                      <a:pt x="9543" y="6729"/>
                      <a:pt x="9767" y="6721"/>
                      <a:pt x="9990" y="6704"/>
                    </a:cubicBezTo>
                    <a:cubicBezTo>
                      <a:pt x="10037" y="6609"/>
                      <a:pt x="10085" y="6525"/>
                      <a:pt x="10109" y="6442"/>
                    </a:cubicBezTo>
                    <a:lnTo>
                      <a:pt x="10109" y="6442"/>
                    </a:lnTo>
                    <a:cubicBezTo>
                      <a:pt x="9831" y="6470"/>
                      <a:pt x="9552" y="6484"/>
                      <a:pt x="9273" y="6484"/>
                    </a:cubicBezTo>
                    <a:cubicBezTo>
                      <a:pt x="8016" y="6484"/>
                      <a:pt x="6752" y="6202"/>
                      <a:pt x="5632" y="5656"/>
                    </a:cubicBezTo>
                    <a:cubicBezTo>
                      <a:pt x="6084" y="5347"/>
                      <a:pt x="6525" y="5061"/>
                      <a:pt x="6977" y="4763"/>
                    </a:cubicBezTo>
                    <a:cubicBezTo>
                      <a:pt x="7192" y="4620"/>
                      <a:pt x="7430" y="4465"/>
                      <a:pt x="7668" y="4323"/>
                    </a:cubicBezTo>
                    <a:cubicBezTo>
                      <a:pt x="8414" y="4475"/>
                      <a:pt x="9172" y="4549"/>
                      <a:pt x="9920" y="4549"/>
                    </a:cubicBezTo>
                    <a:cubicBezTo>
                      <a:pt x="10223" y="4549"/>
                      <a:pt x="10525" y="4537"/>
                      <a:pt x="10823" y="4513"/>
                    </a:cubicBezTo>
                    <a:cubicBezTo>
                      <a:pt x="10859" y="4418"/>
                      <a:pt x="10871" y="4335"/>
                      <a:pt x="10906" y="4263"/>
                    </a:cubicBezTo>
                    <a:lnTo>
                      <a:pt x="10906" y="4263"/>
                    </a:lnTo>
                    <a:cubicBezTo>
                      <a:pt x="10568" y="4296"/>
                      <a:pt x="10227" y="4313"/>
                      <a:pt x="9886" y="4313"/>
                    </a:cubicBezTo>
                    <a:cubicBezTo>
                      <a:pt x="9245" y="4313"/>
                      <a:pt x="8603" y="4252"/>
                      <a:pt x="7966" y="4120"/>
                    </a:cubicBezTo>
                    <a:cubicBezTo>
                      <a:pt x="8430" y="3811"/>
                      <a:pt x="8882" y="3501"/>
                      <a:pt x="9299" y="3156"/>
                    </a:cubicBezTo>
                    <a:cubicBezTo>
                      <a:pt x="10311" y="2334"/>
                      <a:pt x="11037" y="1477"/>
                      <a:pt x="11514" y="548"/>
                    </a:cubicBezTo>
                    <a:cubicBezTo>
                      <a:pt x="11526" y="370"/>
                      <a:pt x="11549" y="191"/>
                      <a:pt x="11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3389700" y="2878950"/>
                <a:ext cx="380425" cy="239050"/>
              </a:xfrm>
              <a:custGeom>
                <a:avLst/>
                <a:gdLst/>
                <a:ahLst/>
                <a:cxnLst/>
                <a:rect l="l" t="t" r="r" b="b"/>
                <a:pathLst>
                  <a:path w="15217" h="9562" extrusionOk="0">
                    <a:moveTo>
                      <a:pt x="6636" y="0"/>
                    </a:moveTo>
                    <a:cubicBezTo>
                      <a:pt x="4391" y="0"/>
                      <a:pt x="2122" y="697"/>
                      <a:pt x="0" y="1493"/>
                    </a:cubicBezTo>
                    <a:cubicBezTo>
                      <a:pt x="691" y="1814"/>
                      <a:pt x="1108" y="2565"/>
                      <a:pt x="1346" y="3303"/>
                    </a:cubicBezTo>
                    <a:cubicBezTo>
                      <a:pt x="1584" y="4053"/>
                      <a:pt x="1679" y="4839"/>
                      <a:pt x="1989" y="5553"/>
                    </a:cubicBezTo>
                    <a:cubicBezTo>
                      <a:pt x="2286" y="6267"/>
                      <a:pt x="2894" y="6934"/>
                      <a:pt x="3668" y="7006"/>
                    </a:cubicBezTo>
                    <a:cubicBezTo>
                      <a:pt x="3725" y="7012"/>
                      <a:pt x="3782" y="7014"/>
                      <a:pt x="3839" y="7014"/>
                    </a:cubicBezTo>
                    <a:cubicBezTo>
                      <a:pt x="4714" y="7014"/>
                      <a:pt x="5586" y="6352"/>
                      <a:pt x="6412" y="6352"/>
                    </a:cubicBezTo>
                    <a:cubicBezTo>
                      <a:pt x="6599" y="6352"/>
                      <a:pt x="6784" y="6386"/>
                      <a:pt x="6966" y="6470"/>
                    </a:cubicBezTo>
                    <a:cubicBezTo>
                      <a:pt x="7978" y="6946"/>
                      <a:pt x="7882" y="8518"/>
                      <a:pt x="8763" y="9208"/>
                    </a:cubicBezTo>
                    <a:cubicBezTo>
                      <a:pt x="9077" y="9459"/>
                      <a:pt x="9471" y="9561"/>
                      <a:pt x="9870" y="9561"/>
                    </a:cubicBezTo>
                    <a:cubicBezTo>
                      <a:pt x="10002" y="9561"/>
                      <a:pt x="10134" y="9550"/>
                      <a:pt x="10264" y="9530"/>
                    </a:cubicBezTo>
                    <a:cubicBezTo>
                      <a:pt x="10787" y="9434"/>
                      <a:pt x="11264" y="9196"/>
                      <a:pt x="11740" y="8970"/>
                    </a:cubicBezTo>
                    <a:cubicBezTo>
                      <a:pt x="12561" y="8565"/>
                      <a:pt x="13371" y="8196"/>
                      <a:pt x="14205" y="7803"/>
                    </a:cubicBezTo>
                    <a:cubicBezTo>
                      <a:pt x="14740" y="7529"/>
                      <a:pt x="15217" y="7279"/>
                      <a:pt x="15193" y="6613"/>
                    </a:cubicBezTo>
                    <a:cubicBezTo>
                      <a:pt x="15121" y="5279"/>
                      <a:pt x="14050" y="3755"/>
                      <a:pt x="13181" y="2815"/>
                    </a:cubicBezTo>
                    <a:cubicBezTo>
                      <a:pt x="11978" y="1505"/>
                      <a:pt x="10383" y="576"/>
                      <a:pt x="8656" y="207"/>
                    </a:cubicBezTo>
                    <a:cubicBezTo>
                      <a:pt x="7988" y="64"/>
                      <a:pt x="7313" y="0"/>
                      <a:pt x="6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3389100" y="2878450"/>
                <a:ext cx="379550" cy="238450"/>
              </a:xfrm>
              <a:custGeom>
                <a:avLst/>
                <a:gdLst/>
                <a:ahLst/>
                <a:cxnLst/>
                <a:rect l="l" t="t" r="r" b="b"/>
                <a:pathLst>
                  <a:path w="15182" h="9538" extrusionOk="0">
                    <a:moveTo>
                      <a:pt x="6454" y="1"/>
                    </a:moveTo>
                    <a:cubicBezTo>
                      <a:pt x="7240" y="1322"/>
                      <a:pt x="7680" y="2858"/>
                      <a:pt x="7668" y="4394"/>
                    </a:cubicBezTo>
                    <a:cubicBezTo>
                      <a:pt x="7204" y="4120"/>
                      <a:pt x="6751" y="3847"/>
                      <a:pt x="6299" y="3573"/>
                    </a:cubicBezTo>
                    <a:cubicBezTo>
                      <a:pt x="6061" y="3430"/>
                      <a:pt x="5823" y="3287"/>
                      <a:pt x="5585" y="3144"/>
                    </a:cubicBezTo>
                    <a:cubicBezTo>
                      <a:pt x="5346" y="2096"/>
                      <a:pt x="4930" y="1120"/>
                      <a:pt x="4394" y="215"/>
                    </a:cubicBezTo>
                    <a:lnTo>
                      <a:pt x="4132" y="251"/>
                    </a:lnTo>
                    <a:cubicBezTo>
                      <a:pt x="4632" y="1084"/>
                      <a:pt x="5025" y="2001"/>
                      <a:pt x="5275" y="2954"/>
                    </a:cubicBezTo>
                    <a:cubicBezTo>
                      <a:pt x="4799" y="2668"/>
                      <a:pt x="4323" y="2394"/>
                      <a:pt x="3834" y="2156"/>
                    </a:cubicBezTo>
                    <a:cubicBezTo>
                      <a:pt x="2656" y="1608"/>
                      <a:pt x="1548" y="1311"/>
                      <a:pt x="524" y="1287"/>
                    </a:cubicBezTo>
                    <a:cubicBezTo>
                      <a:pt x="346" y="1346"/>
                      <a:pt x="179" y="1406"/>
                      <a:pt x="1" y="1477"/>
                    </a:cubicBezTo>
                    <a:cubicBezTo>
                      <a:pt x="48" y="1489"/>
                      <a:pt x="84" y="1525"/>
                      <a:pt x="108" y="1537"/>
                    </a:cubicBezTo>
                    <a:cubicBezTo>
                      <a:pt x="187" y="1533"/>
                      <a:pt x="267" y="1532"/>
                      <a:pt x="347" y="1532"/>
                    </a:cubicBezTo>
                    <a:cubicBezTo>
                      <a:pt x="1388" y="1532"/>
                      <a:pt x="2510" y="1818"/>
                      <a:pt x="3715" y="2382"/>
                    </a:cubicBezTo>
                    <a:cubicBezTo>
                      <a:pt x="4156" y="2596"/>
                      <a:pt x="4584" y="2835"/>
                      <a:pt x="5025" y="3085"/>
                    </a:cubicBezTo>
                    <a:cubicBezTo>
                      <a:pt x="4090" y="3346"/>
                      <a:pt x="3125" y="3469"/>
                      <a:pt x="2177" y="3469"/>
                    </a:cubicBezTo>
                    <a:cubicBezTo>
                      <a:pt x="1918" y="3469"/>
                      <a:pt x="1661" y="3460"/>
                      <a:pt x="1406" y="3442"/>
                    </a:cubicBezTo>
                    <a:lnTo>
                      <a:pt x="1406" y="3442"/>
                    </a:lnTo>
                    <a:cubicBezTo>
                      <a:pt x="1429" y="3525"/>
                      <a:pt x="1453" y="3608"/>
                      <a:pt x="1477" y="3692"/>
                    </a:cubicBezTo>
                    <a:cubicBezTo>
                      <a:pt x="1721" y="3710"/>
                      <a:pt x="1967" y="3719"/>
                      <a:pt x="2215" y="3719"/>
                    </a:cubicBezTo>
                    <a:cubicBezTo>
                      <a:pt x="3251" y="3719"/>
                      <a:pt x="4314" y="3561"/>
                      <a:pt x="5323" y="3263"/>
                    </a:cubicBezTo>
                    <a:cubicBezTo>
                      <a:pt x="5597" y="3430"/>
                      <a:pt x="5870" y="3608"/>
                      <a:pt x="6156" y="3775"/>
                    </a:cubicBezTo>
                    <a:cubicBezTo>
                      <a:pt x="6430" y="3954"/>
                      <a:pt x="6728" y="4120"/>
                      <a:pt x="7025" y="4311"/>
                    </a:cubicBezTo>
                    <a:cubicBezTo>
                      <a:pt x="5937" y="5329"/>
                      <a:pt x="4456" y="5878"/>
                      <a:pt x="2951" y="5878"/>
                    </a:cubicBezTo>
                    <a:cubicBezTo>
                      <a:pt x="2678" y="5878"/>
                      <a:pt x="2404" y="5860"/>
                      <a:pt x="2132" y="5823"/>
                    </a:cubicBezTo>
                    <a:lnTo>
                      <a:pt x="2132" y="5823"/>
                    </a:lnTo>
                    <a:cubicBezTo>
                      <a:pt x="2179" y="5918"/>
                      <a:pt x="2239" y="6002"/>
                      <a:pt x="2298" y="6097"/>
                    </a:cubicBezTo>
                    <a:cubicBezTo>
                      <a:pt x="2516" y="6120"/>
                      <a:pt x="2734" y="6131"/>
                      <a:pt x="2952" y="6131"/>
                    </a:cubicBezTo>
                    <a:cubicBezTo>
                      <a:pt x="4535" y="6131"/>
                      <a:pt x="6099" y="5530"/>
                      <a:pt x="7240" y="4442"/>
                    </a:cubicBezTo>
                    <a:cubicBezTo>
                      <a:pt x="7406" y="4549"/>
                      <a:pt x="7585" y="4632"/>
                      <a:pt x="7740" y="4740"/>
                    </a:cubicBezTo>
                    <a:cubicBezTo>
                      <a:pt x="8514" y="5168"/>
                      <a:pt x="9335" y="5537"/>
                      <a:pt x="10169" y="5859"/>
                    </a:cubicBezTo>
                    <a:cubicBezTo>
                      <a:pt x="9442" y="6466"/>
                      <a:pt x="8621" y="6990"/>
                      <a:pt x="7763" y="7371"/>
                    </a:cubicBezTo>
                    <a:cubicBezTo>
                      <a:pt x="7787" y="7442"/>
                      <a:pt x="7835" y="7526"/>
                      <a:pt x="7859" y="7597"/>
                    </a:cubicBezTo>
                    <a:cubicBezTo>
                      <a:pt x="8799" y="7180"/>
                      <a:pt x="9668" y="6633"/>
                      <a:pt x="10442" y="5954"/>
                    </a:cubicBezTo>
                    <a:cubicBezTo>
                      <a:pt x="10442" y="5954"/>
                      <a:pt x="10442" y="5942"/>
                      <a:pt x="10454" y="5942"/>
                    </a:cubicBezTo>
                    <a:cubicBezTo>
                      <a:pt x="11192" y="6204"/>
                      <a:pt x="11954" y="6454"/>
                      <a:pt x="12716" y="6633"/>
                    </a:cubicBezTo>
                    <a:cubicBezTo>
                      <a:pt x="11907" y="7859"/>
                      <a:pt x="10752" y="8871"/>
                      <a:pt x="9430" y="9502"/>
                    </a:cubicBezTo>
                    <a:cubicBezTo>
                      <a:pt x="9573" y="9526"/>
                      <a:pt x="9728" y="9538"/>
                      <a:pt x="9871" y="9538"/>
                    </a:cubicBezTo>
                    <a:cubicBezTo>
                      <a:pt x="11133" y="8871"/>
                      <a:pt x="12228" y="7871"/>
                      <a:pt x="12978" y="6668"/>
                    </a:cubicBezTo>
                    <a:cubicBezTo>
                      <a:pt x="13693" y="6835"/>
                      <a:pt x="14407" y="6954"/>
                      <a:pt x="15122" y="7026"/>
                    </a:cubicBezTo>
                    <a:cubicBezTo>
                      <a:pt x="15157" y="6954"/>
                      <a:pt x="15169" y="6883"/>
                      <a:pt x="15181" y="6787"/>
                    </a:cubicBezTo>
                    <a:cubicBezTo>
                      <a:pt x="14526" y="6716"/>
                      <a:pt x="13895" y="6609"/>
                      <a:pt x="13252" y="6478"/>
                    </a:cubicBezTo>
                    <a:cubicBezTo>
                      <a:pt x="13264" y="6383"/>
                      <a:pt x="13300" y="6299"/>
                      <a:pt x="13312" y="6204"/>
                    </a:cubicBezTo>
                    <a:cubicBezTo>
                      <a:pt x="13538" y="5002"/>
                      <a:pt x="13300" y="3632"/>
                      <a:pt x="12621" y="2311"/>
                    </a:cubicBezTo>
                    <a:cubicBezTo>
                      <a:pt x="12609" y="2263"/>
                      <a:pt x="12585" y="2215"/>
                      <a:pt x="12550" y="2180"/>
                    </a:cubicBezTo>
                    <a:cubicBezTo>
                      <a:pt x="12383" y="2025"/>
                      <a:pt x="12204" y="1882"/>
                      <a:pt x="12026" y="1739"/>
                    </a:cubicBezTo>
                    <a:lnTo>
                      <a:pt x="12026" y="1739"/>
                    </a:lnTo>
                    <a:cubicBezTo>
                      <a:pt x="12169" y="2001"/>
                      <a:pt x="12288" y="2227"/>
                      <a:pt x="12407" y="2442"/>
                    </a:cubicBezTo>
                    <a:cubicBezTo>
                      <a:pt x="13086" y="3823"/>
                      <a:pt x="13300" y="5240"/>
                      <a:pt x="13002" y="6454"/>
                    </a:cubicBezTo>
                    <a:cubicBezTo>
                      <a:pt x="12193" y="6264"/>
                      <a:pt x="11395" y="6037"/>
                      <a:pt x="10621" y="5752"/>
                    </a:cubicBezTo>
                    <a:cubicBezTo>
                      <a:pt x="10704" y="3930"/>
                      <a:pt x="10335" y="2096"/>
                      <a:pt x="9561" y="465"/>
                    </a:cubicBezTo>
                    <a:cubicBezTo>
                      <a:pt x="9454" y="430"/>
                      <a:pt x="9335" y="394"/>
                      <a:pt x="9228" y="358"/>
                    </a:cubicBezTo>
                    <a:lnTo>
                      <a:pt x="9228" y="358"/>
                    </a:lnTo>
                    <a:cubicBezTo>
                      <a:pt x="10049" y="2001"/>
                      <a:pt x="10454" y="3823"/>
                      <a:pt x="10359" y="5656"/>
                    </a:cubicBezTo>
                    <a:cubicBezTo>
                      <a:pt x="9514" y="5347"/>
                      <a:pt x="8692" y="4954"/>
                      <a:pt x="7906" y="4525"/>
                    </a:cubicBezTo>
                    <a:cubicBezTo>
                      <a:pt x="7954" y="2954"/>
                      <a:pt x="7525" y="1370"/>
                      <a:pt x="67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4126400" y="2961500"/>
                <a:ext cx="252725" cy="212550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8502" fill="none" extrusionOk="0">
                    <a:moveTo>
                      <a:pt x="953" y="8502"/>
                    </a:moveTo>
                    <a:cubicBezTo>
                      <a:pt x="500" y="7442"/>
                      <a:pt x="131" y="6323"/>
                      <a:pt x="72" y="5180"/>
                    </a:cubicBezTo>
                    <a:cubicBezTo>
                      <a:pt x="0" y="4037"/>
                      <a:pt x="262" y="2834"/>
                      <a:pt x="977" y="1941"/>
                    </a:cubicBezTo>
                    <a:cubicBezTo>
                      <a:pt x="1691" y="1048"/>
                      <a:pt x="2905" y="513"/>
                      <a:pt x="4037" y="775"/>
                    </a:cubicBezTo>
                    <a:cubicBezTo>
                      <a:pt x="5168" y="1048"/>
                      <a:pt x="6037" y="2239"/>
                      <a:pt x="5799" y="3370"/>
                    </a:cubicBezTo>
                    <a:cubicBezTo>
                      <a:pt x="5692" y="3846"/>
                      <a:pt x="5394" y="4287"/>
                      <a:pt x="4977" y="4525"/>
                    </a:cubicBezTo>
                    <a:cubicBezTo>
                      <a:pt x="4549" y="4763"/>
                      <a:pt x="4001" y="4763"/>
                      <a:pt x="3584" y="4501"/>
                    </a:cubicBezTo>
                    <a:cubicBezTo>
                      <a:pt x="3144" y="4216"/>
                      <a:pt x="2941" y="3680"/>
                      <a:pt x="2965" y="3168"/>
                    </a:cubicBezTo>
                    <a:cubicBezTo>
                      <a:pt x="3001" y="2668"/>
                      <a:pt x="3227" y="2191"/>
                      <a:pt x="3525" y="1775"/>
                    </a:cubicBezTo>
                    <a:cubicBezTo>
                      <a:pt x="4263" y="751"/>
                      <a:pt x="5489" y="108"/>
                      <a:pt x="6751" y="48"/>
                    </a:cubicBezTo>
                    <a:cubicBezTo>
                      <a:pt x="8013" y="1"/>
                      <a:pt x="9275" y="548"/>
                      <a:pt x="10109" y="150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3710575" y="3107475"/>
                <a:ext cx="1079925" cy="1011500"/>
              </a:xfrm>
              <a:custGeom>
                <a:avLst/>
                <a:gdLst/>
                <a:ahLst/>
                <a:cxnLst/>
                <a:rect l="l" t="t" r="r" b="b"/>
                <a:pathLst>
                  <a:path w="43197" h="40460" extrusionOk="0">
                    <a:moveTo>
                      <a:pt x="21311" y="0"/>
                    </a:moveTo>
                    <a:cubicBezTo>
                      <a:pt x="14564" y="0"/>
                      <a:pt x="7841" y="3403"/>
                      <a:pt x="3953" y="9640"/>
                    </a:cubicBezTo>
                    <a:cubicBezTo>
                      <a:pt x="2048" y="12688"/>
                      <a:pt x="941" y="16295"/>
                      <a:pt x="679" y="19915"/>
                    </a:cubicBezTo>
                    <a:cubicBezTo>
                      <a:pt x="0" y="29285"/>
                      <a:pt x="4810" y="36286"/>
                      <a:pt x="13026" y="39060"/>
                    </a:cubicBezTo>
                    <a:cubicBezTo>
                      <a:pt x="15701" y="39964"/>
                      <a:pt x="18698" y="40459"/>
                      <a:pt x="21716" y="40459"/>
                    </a:cubicBezTo>
                    <a:cubicBezTo>
                      <a:pt x="29429" y="40459"/>
                      <a:pt x="37271" y="37222"/>
                      <a:pt x="40172" y="29297"/>
                    </a:cubicBezTo>
                    <a:cubicBezTo>
                      <a:pt x="43196" y="21058"/>
                      <a:pt x="40744" y="10783"/>
                      <a:pt x="34350" y="5008"/>
                    </a:cubicBezTo>
                    <a:cubicBezTo>
                      <a:pt x="30600" y="1608"/>
                      <a:pt x="25950" y="0"/>
                      <a:pt x="213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4278500" y="3109450"/>
                <a:ext cx="426850" cy="954900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38196" extrusionOk="0">
                    <a:moveTo>
                      <a:pt x="441" y="0"/>
                    </a:moveTo>
                    <a:lnTo>
                      <a:pt x="441" y="0"/>
                    </a:lnTo>
                    <a:cubicBezTo>
                      <a:pt x="0" y="2739"/>
                      <a:pt x="679" y="5691"/>
                      <a:pt x="2441" y="7846"/>
                    </a:cubicBezTo>
                    <a:cubicBezTo>
                      <a:pt x="4692" y="10620"/>
                      <a:pt x="8335" y="12061"/>
                      <a:pt x="10311" y="15026"/>
                    </a:cubicBezTo>
                    <a:cubicBezTo>
                      <a:pt x="12085" y="17669"/>
                      <a:pt x="12157" y="21360"/>
                      <a:pt x="10478" y="24086"/>
                    </a:cubicBezTo>
                    <a:cubicBezTo>
                      <a:pt x="9668" y="25408"/>
                      <a:pt x="8478" y="26527"/>
                      <a:pt x="8061" y="28015"/>
                    </a:cubicBezTo>
                    <a:cubicBezTo>
                      <a:pt x="7513" y="29956"/>
                      <a:pt x="8406" y="31956"/>
                      <a:pt x="8871" y="33921"/>
                    </a:cubicBezTo>
                    <a:cubicBezTo>
                      <a:pt x="9192" y="35326"/>
                      <a:pt x="9299" y="36767"/>
                      <a:pt x="9192" y="38195"/>
                    </a:cubicBezTo>
                    <a:cubicBezTo>
                      <a:pt x="9966" y="37826"/>
                      <a:pt x="10728" y="37398"/>
                      <a:pt x="11442" y="36921"/>
                    </a:cubicBezTo>
                    <a:cubicBezTo>
                      <a:pt x="11597" y="36290"/>
                      <a:pt x="11692" y="35671"/>
                      <a:pt x="11752" y="35028"/>
                    </a:cubicBezTo>
                    <a:cubicBezTo>
                      <a:pt x="11978" y="32814"/>
                      <a:pt x="11776" y="30504"/>
                      <a:pt x="12633" y="28432"/>
                    </a:cubicBezTo>
                    <a:cubicBezTo>
                      <a:pt x="13359" y="26694"/>
                      <a:pt x="14776" y="25325"/>
                      <a:pt x="15550" y="23598"/>
                    </a:cubicBezTo>
                    <a:cubicBezTo>
                      <a:pt x="17074" y="20169"/>
                      <a:pt x="15681" y="16097"/>
                      <a:pt x="13443" y="13109"/>
                    </a:cubicBezTo>
                    <a:cubicBezTo>
                      <a:pt x="11157" y="10132"/>
                      <a:pt x="8121" y="7823"/>
                      <a:pt x="5704" y="4965"/>
                    </a:cubicBezTo>
                    <a:cubicBezTo>
                      <a:pt x="4549" y="3608"/>
                      <a:pt x="3560" y="2048"/>
                      <a:pt x="2906" y="393"/>
                    </a:cubicBezTo>
                    <a:cubicBezTo>
                      <a:pt x="2084" y="214"/>
                      <a:pt x="1263" y="83"/>
                      <a:pt x="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3786175" y="3179975"/>
                <a:ext cx="364650" cy="931700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37268" extrusionOk="0">
                    <a:moveTo>
                      <a:pt x="7847" y="1"/>
                    </a:moveTo>
                    <a:lnTo>
                      <a:pt x="7847" y="1"/>
                    </a:lnTo>
                    <a:cubicBezTo>
                      <a:pt x="5394" y="1453"/>
                      <a:pt x="3203" y="3454"/>
                      <a:pt x="1477" y="5942"/>
                    </a:cubicBezTo>
                    <a:cubicBezTo>
                      <a:pt x="2013" y="7919"/>
                      <a:pt x="3465" y="9645"/>
                      <a:pt x="3644" y="11693"/>
                    </a:cubicBezTo>
                    <a:cubicBezTo>
                      <a:pt x="3906" y="14693"/>
                      <a:pt x="1441" y="17205"/>
                      <a:pt x="715" y="20122"/>
                    </a:cubicBezTo>
                    <a:cubicBezTo>
                      <a:pt x="1" y="22944"/>
                      <a:pt x="1013" y="25968"/>
                      <a:pt x="2632" y="28385"/>
                    </a:cubicBezTo>
                    <a:cubicBezTo>
                      <a:pt x="4275" y="30790"/>
                      <a:pt x="6501" y="32731"/>
                      <a:pt x="8585" y="34755"/>
                    </a:cubicBezTo>
                    <a:cubicBezTo>
                      <a:pt x="9061" y="35208"/>
                      <a:pt x="9526" y="35672"/>
                      <a:pt x="9978" y="36160"/>
                    </a:cubicBezTo>
                    <a:cubicBezTo>
                      <a:pt x="9990" y="36160"/>
                      <a:pt x="10002" y="36184"/>
                      <a:pt x="10037" y="36184"/>
                    </a:cubicBezTo>
                    <a:cubicBezTo>
                      <a:pt x="11478" y="36672"/>
                      <a:pt x="13014" y="37029"/>
                      <a:pt x="14586" y="37267"/>
                    </a:cubicBezTo>
                    <a:cubicBezTo>
                      <a:pt x="14467" y="35112"/>
                      <a:pt x="13705" y="32981"/>
                      <a:pt x="12335" y="31338"/>
                    </a:cubicBezTo>
                    <a:cubicBezTo>
                      <a:pt x="10704" y="29397"/>
                      <a:pt x="8323" y="28088"/>
                      <a:pt x="6978" y="25921"/>
                    </a:cubicBezTo>
                    <a:cubicBezTo>
                      <a:pt x="5454" y="23468"/>
                      <a:pt x="5585" y="20075"/>
                      <a:pt x="7311" y="17753"/>
                    </a:cubicBezTo>
                    <a:cubicBezTo>
                      <a:pt x="8013" y="16801"/>
                      <a:pt x="8942" y="16039"/>
                      <a:pt x="9716" y="15146"/>
                    </a:cubicBezTo>
                    <a:cubicBezTo>
                      <a:pt x="10490" y="14253"/>
                      <a:pt x="11145" y="13157"/>
                      <a:pt x="11109" y="11979"/>
                    </a:cubicBezTo>
                    <a:cubicBezTo>
                      <a:pt x="11050" y="10240"/>
                      <a:pt x="9585" y="8931"/>
                      <a:pt x="8644" y="7490"/>
                    </a:cubicBezTo>
                    <a:cubicBezTo>
                      <a:pt x="7240" y="5299"/>
                      <a:pt x="6966" y="2442"/>
                      <a:pt x="78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4065675" y="3113000"/>
                <a:ext cx="340550" cy="1005225"/>
              </a:xfrm>
              <a:custGeom>
                <a:avLst/>
                <a:gdLst/>
                <a:ahLst/>
                <a:cxnLst/>
                <a:rect l="l" t="t" r="r" b="b"/>
                <a:pathLst>
                  <a:path w="13622" h="40209" extrusionOk="0">
                    <a:moveTo>
                      <a:pt x="4108" y="1"/>
                    </a:moveTo>
                    <a:cubicBezTo>
                      <a:pt x="3096" y="144"/>
                      <a:pt x="2108" y="370"/>
                      <a:pt x="1132" y="680"/>
                    </a:cubicBezTo>
                    <a:cubicBezTo>
                      <a:pt x="727" y="1585"/>
                      <a:pt x="465" y="2561"/>
                      <a:pt x="358" y="3537"/>
                    </a:cubicBezTo>
                    <a:cubicBezTo>
                      <a:pt x="60" y="6180"/>
                      <a:pt x="870" y="8895"/>
                      <a:pt x="2548" y="10955"/>
                    </a:cubicBezTo>
                    <a:cubicBezTo>
                      <a:pt x="3632" y="12276"/>
                      <a:pt x="5120" y="13443"/>
                      <a:pt x="5406" y="15134"/>
                    </a:cubicBezTo>
                    <a:cubicBezTo>
                      <a:pt x="5739" y="17098"/>
                      <a:pt x="4299" y="18896"/>
                      <a:pt x="2918" y="20349"/>
                    </a:cubicBezTo>
                    <a:cubicBezTo>
                      <a:pt x="1536" y="21789"/>
                      <a:pt x="0" y="23432"/>
                      <a:pt x="72" y="25433"/>
                    </a:cubicBezTo>
                    <a:cubicBezTo>
                      <a:pt x="131" y="26897"/>
                      <a:pt x="1084" y="28171"/>
                      <a:pt x="2191" y="29136"/>
                    </a:cubicBezTo>
                    <a:cubicBezTo>
                      <a:pt x="3287" y="30112"/>
                      <a:pt x="4572" y="30838"/>
                      <a:pt x="5656" y="31814"/>
                    </a:cubicBezTo>
                    <a:cubicBezTo>
                      <a:pt x="7966" y="33898"/>
                      <a:pt x="9061" y="37113"/>
                      <a:pt x="8835" y="40208"/>
                    </a:cubicBezTo>
                    <a:cubicBezTo>
                      <a:pt x="9537" y="40173"/>
                      <a:pt x="10228" y="40113"/>
                      <a:pt x="10895" y="40018"/>
                    </a:cubicBezTo>
                    <a:cubicBezTo>
                      <a:pt x="12145" y="38268"/>
                      <a:pt x="13288" y="36303"/>
                      <a:pt x="12978" y="34196"/>
                    </a:cubicBezTo>
                    <a:cubicBezTo>
                      <a:pt x="12526" y="31243"/>
                      <a:pt x="9287" y="29076"/>
                      <a:pt x="9406" y="26088"/>
                    </a:cubicBezTo>
                    <a:cubicBezTo>
                      <a:pt x="9537" y="23182"/>
                      <a:pt x="12764" y="21301"/>
                      <a:pt x="13288" y="18444"/>
                    </a:cubicBezTo>
                    <a:cubicBezTo>
                      <a:pt x="13621" y="16670"/>
                      <a:pt x="12776" y="14848"/>
                      <a:pt x="11669" y="13443"/>
                    </a:cubicBezTo>
                    <a:cubicBezTo>
                      <a:pt x="10538" y="12026"/>
                      <a:pt x="9109" y="10895"/>
                      <a:pt x="7918" y="9538"/>
                    </a:cubicBezTo>
                    <a:cubicBezTo>
                      <a:pt x="5596" y="6919"/>
                      <a:pt x="4287" y="3478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4546975" y="3308575"/>
                <a:ext cx="175050" cy="427150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17086" fill="none" extrusionOk="0">
                    <a:moveTo>
                      <a:pt x="1" y="0"/>
                    </a:moveTo>
                    <a:cubicBezTo>
                      <a:pt x="2549" y="1941"/>
                      <a:pt x="4525" y="4620"/>
                      <a:pt x="5644" y="7620"/>
                    </a:cubicBezTo>
                    <a:cubicBezTo>
                      <a:pt x="6764" y="10633"/>
                      <a:pt x="7002" y="13954"/>
                      <a:pt x="6311" y="1708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4"/>
              <p:cNvSpPr/>
              <p:nvPr/>
            </p:nvSpPr>
            <p:spPr>
              <a:xfrm>
                <a:off x="4670800" y="3797625"/>
                <a:ext cx="158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430" fill="none" extrusionOk="0">
                    <a:moveTo>
                      <a:pt x="632" y="0"/>
                    </a:moveTo>
                    <a:lnTo>
                      <a:pt x="1" y="1429"/>
                    </a:ln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4"/>
              <p:cNvSpPr/>
              <p:nvPr/>
            </p:nvSpPr>
            <p:spPr>
              <a:xfrm>
                <a:off x="4056450" y="3986625"/>
                <a:ext cx="35335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323" fill="none" extrusionOk="0">
                    <a:moveTo>
                      <a:pt x="0" y="1"/>
                    </a:moveTo>
                    <a:cubicBezTo>
                      <a:pt x="1917" y="1620"/>
                      <a:pt x="4299" y="2668"/>
                      <a:pt x="6799" y="2989"/>
                    </a:cubicBezTo>
                    <a:cubicBezTo>
                      <a:pt x="9287" y="3323"/>
                      <a:pt x="11859" y="2906"/>
                      <a:pt x="14133" y="1834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3808800" y="3258800"/>
                <a:ext cx="290825" cy="472900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18916" extrusionOk="0">
                    <a:moveTo>
                      <a:pt x="8256" y="0"/>
                    </a:moveTo>
                    <a:cubicBezTo>
                      <a:pt x="7509" y="0"/>
                      <a:pt x="6753" y="305"/>
                      <a:pt x="6073" y="789"/>
                    </a:cubicBezTo>
                    <a:cubicBezTo>
                      <a:pt x="3834" y="2408"/>
                      <a:pt x="2191" y="5123"/>
                      <a:pt x="1179" y="7647"/>
                    </a:cubicBezTo>
                    <a:cubicBezTo>
                      <a:pt x="810" y="8587"/>
                      <a:pt x="524" y="9552"/>
                      <a:pt x="346" y="10528"/>
                    </a:cubicBezTo>
                    <a:cubicBezTo>
                      <a:pt x="0" y="12457"/>
                      <a:pt x="36" y="14457"/>
                      <a:pt x="465" y="16374"/>
                    </a:cubicBezTo>
                    <a:cubicBezTo>
                      <a:pt x="703" y="17434"/>
                      <a:pt x="1227" y="18636"/>
                      <a:pt x="2286" y="18874"/>
                    </a:cubicBezTo>
                    <a:cubicBezTo>
                      <a:pt x="2410" y="18902"/>
                      <a:pt x="2533" y="18915"/>
                      <a:pt x="2656" y="18915"/>
                    </a:cubicBezTo>
                    <a:cubicBezTo>
                      <a:pt x="3375" y="18915"/>
                      <a:pt x="4078" y="18475"/>
                      <a:pt x="4668" y="18017"/>
                    </a:cubicBezTo>
                    <a:cubicBezTo>
                      <a:pt x="8597" y="14969"/>
                      <a:pt x="11133" y="10219"/>
                      <a:pt x="11514" y="5278"/>
                    </a:cubicBezTo>
                    <a:cubicBezTo>
                      <a:pt x="11633" y="3730"/>
                      <a:pt x="11240" y="1741"/>
                      <a:pt x="10025" y="682"/>
                    </a:cubicBezTo>
                    <a:cubicBezTo>
                      <a:pt x="9473" y="204"/>
                      <a:pt x="8868" y="0"/>
                      <a:pt x="825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6207025" y="2606575"/>
                <a:ext cx="634025" cy="1006750"/>
              </a:xfrm>
              <a:custGeom>
                <a:avLst/>
                <a:gdLst/>
                <a:ahLst/>
                <a:cxnLst/>
                <a:rect l="l" t="t" r="r" b="b"/>
                <a:pathLst>
                  <a:path w="25361" h="40270" extrusionOk="0">
                    <a:moveTo>
                      <a:pt x="19342" y="1"/>
                    </a:moveTo>
                    <a:cubicBezTo>
                      <a:pt x="17910" y="1"/>
                      <a:pt x="16505" y="542"/>
                      <a:pt x="15609" y="1672"/>
                    </a:cubicBezTo>
                    <a:cubicBezTo>
                      <a:pt x="14430" y="3137"/>
                      <a:pt x="14264" y="5244"/>
                      <a:pt x="13049" y="6685"/>
                    </a:cubicBezTo>
                    <a:cubicBezTo>
                      <a:pt x="11335" y="8709"/>
                      <a:pt x="8001" y="8959"/>
                      <a:pt x="6703" y="11257"/>
                    </a:cubicBezTo>
                    <a:cubicBezTo>
                      <a:pt x="4941" y="14388"/>
                      <a:pt x="8418" y="18472"/>
                      <a:pt x="7001" y="21794"/>
                    </a:cubicBezTo>
                    <a:cubicBezTo>
                      <a:pt x="6287" y="23485"/>
                      <a:pt x="4524" y="24413"/>
                      <a:pt x="3191" y="25675"/>
                    </a:cubicBezTo>
                    <a:cubicBezTo>
                      <a:pt x="1048" y="27711"/>
                      <a:pt x="0" y="30843"/>
                      <a:pt x="476" y="33760"/>
                    </a:cubicBezTo>
                    <a:cubicBezTo>
                      <a:pt x="1165" y="38045"/>
                      <a:pt x="4267" y="40269"/>
                      <a:pt x="7778" y="40269"/>
                    </a:cubicBezTo>
                    <a:cubicBezTo>
                      <a:pt x="9545" y="40269"/>
                      <a:pt x="11415" y="39706"/>
                      <a:pt x="13133" y="38558"/>
                    </a:cubicBezTo>
                    <a:cubicBezTo>
                      <a:pt x="15264" y="37165"/>
                      <a:pt x="16752" y="34819"/>
                      <a:pt x="17145" y="32307"/>
                    </a:cubicBezTo>
                    <a:cubicBezTo>
                      <a:pt x="17383" y="30712"/>
                      <a:pt x="17264" y="28950"/>
                      <a:pt x="18276" y="27699"/>
                    </a:cubicBezTo>
                    <a:cubicBezTo>
                      <a:pt x="19717" y="25937"/>
                      <a:pt x="22765" y="26128"/>
                      <a:pt x="24015" y="24223"/>
                    </a:cubicBezTo>
                    <a:cubicBezTo>
                      <a:pt x="25015" y="22699"/>
                      <a:pt x="24301" y="20651"/>
                      <a:pt x="23396" y="19079"/>
                    </a:cubicBezTo>
                    <a:cubicBezTo>
                      <a:pt x="22479" y="17508"/>
                      <a:pt x="21336" y="15865"/>
                      <a:pt x="21538" y="14055"/>
                    </a:cubicBezTo>
                    <a:cubicBezTo>
                      <a:pt x="21753" y="12293"/>
                      <a:pt x="23134" y="10971"/>
                      <a:pt x="23991" y="9435"/>
                    </a:cubicBezTo>
                    <a:cubicBezTo>
                      <a:pt x="25360" y="6947"/>
                      <a:pt x="25158" y="3542"/>
                      <a:pt x="23170" y="1518"/>
                    </a:cubicBezTo>
                    <a:cubicBezTo>
                      <a:pt x="22173" y="521"/>
                      <a:pt x="20745" y="1"/>
                      <a:pt x="19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6374600" y="2774875"/>
                <a:ext cx="308975" cy="729875"/>
              </a:xfrm>
              <a:custGeom>
                <a:avLst/>
                <a:gdLst/>
                <a:ahLst/>
                <a:cxnLst/>
                <a:rect l="l" t="t" r="r" b="b"/>
                <a:pathLst>
                  <a:path w="12359" h="29195" fill="none" extrusionOk="0">
                    <a:moveTo>
                      <a:pt x="12359" y="1"/>
                    </a:moveTo>
                    <a:cubicBezTo>
                      <a:pt x="9906" y="10323"/>
                      <a:pt x="5715" y="20241"/>
                      <a:pt x="0" y="2919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6487400" y="2916850"/>
                <a:ext cx="949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181" fill="none" extrusionOk="0">
                    <a:moveTo>
                      <a:pt x="1" y="1"/>
                    </a:moveTo>
                    <a:cubicBezTo>
                      <a:pt x="310" y="2751"/>
                      <a:pt x="1703" y="5371"/>
                      <a:pt x="3799" y="718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6555275" y="3096050"/>
                <a:ext cx="145875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2787" fill="none" extrusionOk="0">
                    <a:moveTo>
                      <a:pt x="0" y="2715"/>
                    </a:moveTo>
                    <a:cubicBezTo>
                      <a:pt x="2215" y="2786"/>
                      <a:pt x="4441" y="1762"/>
                      <a:pt x="5834" y="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6383525" y="3267500"/>
                <a:ext cx="53600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371" fill="none" extrusionOk="0">
                    <a:moveTo>
                      <a:pt x="0" y="0"/>
                    </a:moveTo>
                    <a:cubicBezTo>
                      <a:pt x="239" y="1929"/>
                      <a:pt x="989" y="3810"/>
                      <a:pt x="2144" y="537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6415675" y="3413350"/>
                <a:ext cx="1253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525" fill="none" extrusionOk="0">
                    <a:moveTo>
                      <a:pt x="0" y="1167"/>
                    </a:moveTo>
                    <a:cubicBezTo>
                      <a:pt x="1739" y="1524"/>
                      <a:pt x="3620" y="1084"/>
                      <a:pt x="5013" y="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6225475" y="2607325"/>
                <a:ext cx="615875" cy="899225"/>
              </a:xfrm>
              <a:custGeom>
                <a:avLst/>
                <a:gdLst/>
                <a:ahLst/>
                <a:cxnLst/>
                <a:rect l="l" t="t" r="r" b="b"/>
                <a:pathLst>
                  <a:path w="24635" h="35969" extrusionOk="0">
                    <a:moveTo>
                      <a:pt x="18604" y="1"/>
                    </a:moveTo>
                    <a:cubicBezTo>
                      <a:pt x="17170" y="1"/>
                      <a:pt x="15761" y="542"/>
                      <a:pt x="14871" y="1666"/>
                    </a:cubicBezTo>
                    <a:cubicBezTo>
                      <a:pt x="13692" y="3143"/>
                      <a:pt x="13526" y="5238"/>
                      <a:pt x="12311" y="6679"/>
                    </a:cubicBezTo>
                    <a:cubicBezTo>
                      <a:pt x="10609" y="8691"/>
                      <a:pt x="7263" y="8941"/>
                      <a:pt x="5965" y="11251"/>
                    </a:cubicBezTo>
                    <a:cubicBezTo>
                      <a:pt x="4203" y="14394"/>
                      <a:pt x="7680" y="18466"/>
                      <a:pt x="6263" y="21788"/>
                    </a:cubicBezTo>
                    <a:cubicBezTo>
                      <a:pt x="5549" y="23466"/>
                      <a:pt x="3786" y="24407"/>
                      <a:pt x="2453" y="25669"/>
                    </a:cubicBezTo>
                    <a:cubicBezTo>
                      <a:pt x="1298" y="26776"/>
                      <a:pt x="453" y="28205"/>
                      <a:pt x="0" y="29753"/>
                    </a:cubicBezTo>
                    <a:cubicBezTo>
                      <a:pt x="393" y="29217"/>
                      <a:pt x="834" y="28705"/>
                      <a:pt x="1310" y="28265"/>
                    </a:cubicBezTo>
                    <a:cubicBezTo>
                      <a:pt x="2846" y="26800"/>
                      <a:pt x="4679" y="25705"/>
                      <a:pt x="6191" y="24240"/>
                    </a:cubicBezTo>
                    <a:cubicBezTo>
                      <a:pt x="7715" y="22788"/>
                      <a:pt x="8966" y="20811"/>
                      <a:pt x="8799" y="18704"/>
                    </a:cubicBezTo>
                    <a:cubicBezTo>
                      <a:pt x="8644" y="16644"/>
                      <a:pt x="7180" y="14656"/>
                      <a:pt x="7751" y="12668"/>
                    </a:cubicBezTo>
                    <a:cubicBezTo>
                      <a:pt x="8108" y="11429"/>
                      <a:pt x="9180" y="10548"/>
                      <a:pt x="10275" y="9881"/>
                    </a:cubicBezTo>
                    <a:cubicBezTo>
                      <a:pt x="11359" y="9215"/>
                      <a:pt x="12549" y="8667"/>
                      <a:pt x="13430" y="7726"/>
                    </a:cubicBezTo>
                    <a:cubicBezTo>
                      <a:pt x="14383" y="6726"/>
                      <a:pt x="14871" y="5393"/>
                      <a:pt x="15597" y="4214"/>
                    </a:cubicBezTo>
                    <a:cubicBezTo>
                      <a:pt x="16312" y="3054"/>
                      <a:pt x="17442" y="1975"/>
                      <a:pt x="18794" y="1975"/>
                    </a:cubicBezTo>
                    <a:cubicBezTo>
                      <a:pt x="18816" y="1975"/>
                      <a:pt x="18838" y="1975"/>
                      <a:pt x="18860" y="1976"/>
                    </a:cubicBezTo>
                    <a:cubicBezTo>
                      <a:pt x="20539" y="2023"/>
                      <a:pt x="21765" y="3797"/>
                      <a:pt x="21836" y="5476"/>
                    </a:cubicBezTo>
                    <a:cubicBezTo>
                      <a:pt x="21908" y="7155"/>
                      <a:pt x="21146" y="8750"/>
                      <a:pt x="20431" y="10286"/>
                    </a:cubicBezTo>
                    <a:cubicBezTo>
                      <a:pt x="19741" y="11810"/>
                      <a:pt x="19050" y="13465"/>
                      <a:pt x="19288" y="15132"/>
                    </a:cubicBezTo>
                    <a:cubicBezTo>
                      <a:pt x="19503" y="16585"/>
                      <a:pt x="20348" y="17835"/>
                      <a:pt x="20967" y="19156"/>
                    </a:cubicBezTo>
                    <a:cubicBezTo>
                      <a:pt x="21598" y="20478"/>
                      <a:pt x="21967" y="22085"/>
                      <a:pt x="21229" y="23336"/>
                    </a:cubicBezTo>
                    <a:cubicBezTo>
                      <a:pt x="20360" y="24788"/>
                      <a:pt x="18383" y="25133"/>
                      <a:pt x="17086" y="26241"/>
                    </a:cubicBezTo>
                    <a:cubicBezTo>
                      <a:pt x="15193" y="27800"/>
                      <a:pt x="15109" y="30634"/>
                      <a:pt x="15133" y="33111"/>
                    </a:cubicBezTo>
                    <a:cubicBezTo>
                      <a:pt x="15133" y="34039"/>
                      <a:pt x="15121" y="35016"/>
                      <a:pt x="14978" y="35968"/>
                    </a:cubicBezTo>
                    <a:cubicBezTo>
                      <a:pt x="15705" y="34873"/>
                      <a:pt x="16193" y="33623"/>
                      <a:pt x="16407" y="32313"/>
                    </a:cubicBezTo>
                    <a:cubicBezTo>
                      <a:pt x="16645" y="30717"/>
                      <a:pt x="16502" y="28931"/>
                      <a:pt x="17538" y="27693"/>
                    </a:cubicBezTo>
                    <a:cubicBezTo>
                      <a:pt x="18979" y="25943"/>
                      <a:pt x="22027" y="26133"/>
                      <a:pt x="23277" y="24228"/>
                    </a:cubicBezTo>
                    <a:cubicBezTo>
                      <a:pt x="24277" y="22716"/>
                      <a:pt x="23575" y="20657"/>
                      <a:pt x="22658" y="19085"/>
                    </a:cubicBezTo>
                    <a:cubicBezTo>
                      <a:pt x="21741" y="17501"/>
                      <a:pt x="20598" y="15847"/>
                      <a:pt x="20800" y="14049"/>
                    </a:cubicBezTo>
                    <a:cubicBezTo>
                      <a:pt x="21003" y="12310"/>
                      <a:pt x="22396" y="10989"/>
                      <a:pt x="23253" y="9441"/>
                    </a:cubicBezTo>
                    <a:cubicBezTo>
                      <a:pt x="24634" y="6953"/>
                      <a:pt x="24444" y="3547"/>
                      <a:pt x="22432" y="1523"/>
                    </a:cubicBezTo>
                    <a:cubicBezTo>
                      <a:pt x="21441" y="521"/>
                      <a:pt x="20010" y="1"/>
                      <a:pt x="18604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6554425" y="2856700"/>
                <a:ext cx="7557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4297" extrusionOk="0">
                    <a:moveTo>
                      <a:pt x="1480" y="0"/>
                    </a:moveTo>
                    <a:cubicBezTo>
                      <a:pt x="115" y="0"/>
                      <a:pt x="0" y="2656"/>
                      <a:pt x="106" y="3478"/>
                    </a:cubicBezTo>
                    <a:cubicBezTo>
                      <a:pt x="153" y="3824"/>
                      <a:pt x="284" y="4228"/>
                      <a:pt x="630" y="4288"/>
                    </a:cubicBezTo>
                    <a:cubicBezTo>
                      <a:pt x="660" y="4294"/>
                      <a:pt x="690" y="4297"/>
                      <a:pt x="719" y="4297"/>
                    </a:cubicBezTo>
                    <a:cubicBezTo>
                      <a:pt x="977" y="4297"/>
                      <a:pt x="1196" y="4074"/>
                      <a:pt x="1356" y="3871"/>
                    </a:cubicBezTo>
                    <a:cubicBezTo>
                      <a:pt x="1796" y="3276"/>
                      <a:pt x="3023" y="61"/>
                      <a:pt x="1535" y="2"/>
                    </a:cubicBezTo>
                    <a:cubicBezTo>
                      <a:pt x="1516" y="1"/>
                      <a:pt x="1498" y="0"/>
                      <a:pt x="148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4822900" y="2198275"/>
                <a:ext cx="391250" cy="341750"/>
              </a:xfrm>
              <a:custGeom>
                <a:avLst/>
                <a:gdLst/>
                <a:ahLst/>
                <a:cxnLst/>
                <a:rect l="l" t="t" r="r" b="b"/>
                <a:pathLst>
                  <a:path w="15650" h="13670" extrusionOk="0">
                    <a:moveTo>
                      <a:pt x="9916" y="1"/>
                    </a:moveTo>
                    <a:cubicBezTo>
                      <a:pt x="9708" y="1"/>
                      <a:pt x="9495" y="9"/>
                      <a:pt x="9276" y="26"/>
                    </a:cubicBezTo>
                    <a:cubicBezTo>
                      <a:pt x="6454" y="228"/>
                      <a:pt x="3466" y="1431"/>
                      <a:pt x="1751" y="3788"/>
                    </a:cubicBezTo>
                    <a:cubicBezTo>
                      <a:pt x="418" y="5622"/>
                      <a:pt x="1" y="8194"/>
                      <a:pt x="1049" y="10206"/>
                    </a:cubicBezTo>
                    <a:cubicBezTo>
                      <a:pt x="1930" y="11896"/>
                      <a:pt x="3716" y="12980"/>
                      <a:pt x="5561" y="13432"/>
                    </a:cubicBezTo>
                    <a:cubicBezTo>
                      <a:pt x="6229" y="13593"/>
                      <a:pt x="6903" y="13670"/>
                      <a:pt x="7570" y="13670"/>
                    </a:cubicBezTo>
                    <a:cubicBezTo>
                      <a:pt x="11608" y="13670"/>
                      <a:pt x="15350" y="10838"/>
                      <a:pt x="15503" y="6515"/>
                    </a:cubicBezTo>
                    <a:cubicBezTo>
                      <a:pt x="15650" y="2713"/>
                      <a:pt x="13679" y="1"/>
                      <a:pt x="9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4938400" y="2156050"/>
                <a:ext cx="1679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5144" extrusionOk="0">
                    <a:moveTo>
                      <a:pt x="3989" y="0"/>
                    </a:moveTo>
                    <a:cubicBezTo>
                      <a:pt x="3632" y="346"/>
                      <a:pt x="3382" y="762"/>
                      <a:pt x="3215" y="1215"/>
                    </a:cubicBezTo>
                    <a:cubicBezTo>
                      <a:pt x="2920" y="708"/>
                      <a:pt x="2325" y="352"/>
                      <a:pt x="1713" y="352"/>
                    </a:cubicBezTo>
                    <a:cubicBezTo>
                      <a:pt x="1634" y="352"/>
                      <a:pt x="1555" y="357"/>
                      <a:pt x="1477" y="370"/>
                    </a:cubicBezTo>
                    <a:cubicBezTo>
                      <a:pt x="1989" y="834"/>
                      <a:pt x="2299" y="1513"/>
                      <a:pt x="2310" y="2203"/>
                    </a:cubicBezTo>
                    <a:cubicBezTo>
                      <a:pt x="1721" y="1908"/>
                      <a:pt x="1066" y="1768"/>
                      <a:pt x="414" y="1768"/>
                    </a:cubicBezTo>
                    <a:cubicBezTo>
                      <a:pt x="276" y="1768"/>
                      <a:pt x="138" y="1774"/>
                      <a:pt x="1" y="1786"/>
                    </a:cubicBezTo>
                    <a:cubicBezTo>
                      <a:pt x="143" y="2263"/>
                      <a:pt x="465" y="2691"/>
                      <a:pt x="905" y="2941"/>
                    </a:cubicBezTo>
                    <a:cubicBezTo>
                      <a:pt x="1202" y="3118"/>
                      <a:pt x="1542" y="3202"/>
                      <a:pt x="1882" y="3202"/>
                    </a:cubicBezTo>
                    <a:cubicBezTo>
                      <a:pt x="2046" y="3202"/>
                      <a:pt x="2211" y="3183"/>
                      <a:pt x="2370" y="3144"/>
                    </a:cubicBezTo>
                    <a:lnTo>
                      <a:pt x="2370" y="3144"/>
                    </a:lnTo>
                    <a:cubicBezTo>
                      <a:pt x="1858" y="3656"/>
                      <a:pt x="1608" y="4418"/>
                      <a:pt x="1727" y="5132"/>
                    </a:cubicBezTo>
                    <a:cubicBezTo>
                      <a:pt x="1787" y="5140"/>
                      <a:pt x="1846" y="5143"/>
                      <a:pt x="1905" y="5143"/>
                    </a:cubicBezTo>
                    <a:cubicBezTo>
                      <a:pt x="2582" y="5143"/>
                      <a:pt x="3231" y="4658"/>
                      <a:pt x="3406" y="4001"/>
                    </a:cubicBezTo>
                    <a:cubicBezTo>
                      <a:pt x="3680" y="4489"/>
                      <a:pt x="4120" y="4894"/>
                      <a:pt x="4656" y="5073"/>
                    </a:cubicBezTo>
                    <a:cubicBezTo>
                      <a:pt x="4739" y="5102"/>
                      <a:pt x="4832" y="5126"/>
                      <a:pt x="4918" y="5126"/>
                    </a:cubicBezTo>
                    <a:cubicBezTo>
                      <a:pt x="5004" y="5126"/>
                      <a:pt x="5085" y="5102"/>
                      <a:pt x="5144" y="5037"/>
                    </a:cubicBezTo>
                    <a:cubicBezTo>
                      <a:pt x="5227" y="4942"/>
                      <a:pt x="5227" y="4787"/>
                      <a:pt x="5204" y="4656"/>
                    </a:cubicBezTo>
                    <a:cubicBezTo>
                      <a:pt x="5096" y="4180"/>
                      <a:pt x="4858" y="3715"/>
                      <a:pt x="4489" y="3394"/>
                    </a:cubicBezTo>
                    <a:cubicBezTo>
                      <a:pt x="5382" y="3322"/>
                      <a:pt x="6239" y="2810"/>
                      <a:pt x="6716" y="2036"/>
                    </a:cubicBezTo>
                    <a:lnTo>
                      <a:pt x="6716" y="2036"/>
                    </a:lnTo>
                    <a:cubicBezTo>
                      <a:pt x="5942" y="2132"/>
                      <a:pt x="5180" y="2227"/>
                      <a:pt x="4406" y="2322"/>
                    </a:cubicBezTo>
                    <a:cubicBezTo>
                      <a:pt x="4632" y="1548"/>
                      <a:pt x="4465" y="655"/>
                      <a:pt x="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4865475" y="2275400"/>
                <a:ext cx="1196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837" extrusionOk="0">
                    <a:moveTo>
                      <a:pt x="2411" y="1"/>
                    </a:moveTo>
                    <a:cubicBezTo>
                      <a:pt x="1192" y="1"/>
                      <a:pt x="385" y="1464"/>
                      <a:pt x="179" y="2573"/>
                    </a:cubicBezTo>
                    <a:cubicBezTo>
                      <a:pt x="1" y="3561"/>
                      <a:pt x="132" y="4620"/>
                      <a:pt x="584" y="5513"/>
                    </a:cubicBezTo>
                    <a:cubicBezTo>
                      <a:pt x="917" y="6168"/>
                      <a:pt x="1489" y="6787"/>
                      <a:pt x="2215" y="6835"/>
                    </a:cubicBezTo>
                    <a:cubicBezTo>
                      <a:pt x="2234" y="6836"/>
                      <a:pt x="2252" y="6836"/>
                      <a:pt x="2271" y="6836"/>
                    </a:cubicBezTo>
                    <a:cubicBezTo>
                      <a:pt x="2822" y="6836"/>
                      <a:pt x="3346" y="6499"/>
                      <a:pt x="3680" y="6073"/>
                    </a:cubicBezTo>
                    <a:cubicBezTo>
                      <a:pt x="4025" y="5621"/>
                      <a:pt x="4203" y="5061"/>
                      <a:pt x="4334" y="4513"/>
                    </a:cubicBezTo>
                    <a:cubicBezTo>
                      <a:pt x="4704" y="3025"/>
                      <a:pt x="4787" y="775"/>
                      <a:pt x="3025" y="120"/>
                    </a:cubicBezTo>
                    <a:cubicBezTo>
                      <a:pt x="2810" y="38"/>
                      <a:pt x="2605" y="1"/>
                      <a:pt x="241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5121450" y="2301900"/>
                <a:ext cx="43800" cy="14707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5883" fill="none" extrusionOk="0">
                    <a:moveTo>
                      <a:pt x="1120" y="1"/>
                    </a:moveTo>
                    <a:cubicBezTo>
                      <a:pt x="1596" y="965"/>
                      <a:pt x="1751" y="2072"/>
                      <a:pt x="1537" y="3120"/>
                    </a:cubicBezTo>
                    <a:cubicBezTo>
                      <a:pt x="1346" y="4180"/>
                      <a:pt x="799" y="5168"/>
                      <a:pt x="1" y="588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5076825" y="2474850"/>
                <a:ext cx="9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fill="none" extrusionOk="0">
                    <a:moveTo>
                      <a:pt x="381" y="0"/>
                    </a:moveTo>
                    <a:cubicBezTo>
                      <a:pt x="262" y="60"/>
                      <a:pt x="119" y="119"/>
                      <a:pt x="0" y="191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5577475" y="1649675"/>
                <a:ext cx="2113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8994" extrusionOk="0">
                    <a:moveTo>
                      <a:pt x="6242" y="0"/>
                    </a:moveTo>
                    <a:cubicBezTo>
                      <a:pt x="5971" y="0"/>
                      <a:pt x="5691" y="109"/>
                      <a:pt x="5477" y="277"/>
                    </a:cubicBezTo>
                    <a:cubicBezTo>
                      <a:pt x="5203" y="503"/>
                      <a:pt x="5001" y="801"/>
                      <a:pt x="4822" y="1110"/>
                    </a:cubicBezTo>
                    <a:cubicBezTo>
                      <a:pt x="3914" y="2659"/>
                      <a:pt x="3462" y="4459"/>
                      <a:pt x="3498" y="6246"/>
                    </a:cubicBezTo>
                    <a:lnTo>
                      <a:pt x="3498" y="6246"/>
                    </a:lnTo>
                    <a:cubicBezTo>
                      <a:pt x="3416" y="5450"/>
                      <a:pt x="3240" y="4663"/>
                      <a:pt x="2965" y="3908"/>
                    </a:cubicBezTo>
                    <a:cubicBezTo>
                      <a:pt x="2834" y="3527"/>
                      <a:pt x="2655" y="3111"/>
                      <a:pt x="2286" y="2944"/>
                    </a:cubicBezTo>
                    <a:cubicBezTo>
                      <a:pt x="2174" y="2892"/>
                      <a:pt x="2053" y="2869"/>
                      <a:pt x="1931" y="2869"/>
                    </a:cubicBezTo>
                    <a:cubicBezTo>
                      <a:pt x="1603" y="2869"/>
                      <a:pt x="1265" y="3040"/>
                      <a:pt x="1048" y="3301"/>
                    </a:cubicBezTo>
                    <a:cubicBezTo>
                      <a:pt x="750" y="3658"/>
                      <a:pt x="619" y="4123"/>
                      <a:pt x="536" y="4563"/>
                    </a:cubicBezTo>
                    <a:cubicBezTo>
                      <a:pt x="0" y="7075"/>
                      <a:pt x="131" y="9707"/>
                      <a:pt x="786" y="12183"/>
                    </a:cubicBezTo>
                    <a:cubicBezTo>
                      <a:pt x="1167" y="13707"/>
                      <a:pt x="1751" y="15148"/>
                      <a:pt x="2453" y="16505"/>
                    </a:cubicBezTo>
                    <a:cubicBezTo>
                      <a:pt x="2774" y="17124"/>
                      <a:pt x="3120" y="17743"/>
                      <a:pt x="3489" y="18339"/>
                    </a:cubicBezTo>
                    <a:cubicBezTo>
                      <a:pt x="3596" y="18517"/>
                      <a:pt x="3810" y="18993"/>
                      <a:pt x="4060" y="18993"/>
                    </a:cubicBezTo>
                    <a:cubicBezTo>
                      <a:pt x="4287" y="18993"/>
                      <a:pt x="4537" y="18493"/>
                      <a:pt x="4656" y="18339"/>
                    </a:cubicBezTo>
                    <a:cubicBezTo>
                      <a:pt x="5453" y="17243"/>
                      <a:pt x="6132" y="16100"/>
                      <a:pt x="6680" y="14886"/>
                    </a:cubicBezTo>
                    <a:cubicBezTo>
                      <a:pt x="7799" y="12457"/>
                      <a:pt x="8406" y="9790"/>
                      <a:pt x="8430" y="7123"/>
                    </a:cubicBezTo>
                    <a:cubicBezTo>
                      <a:pt x="8454" y="6801"/>
                      <a:pt x="8430" y="6468"/>
                      <a:pt x="8311" y="6159"/>
                    </a:cubicBezTo>
                    <a:cubicBezTo>
                      <a:pt x="8192" y="5861"/>
                      <a:pt x="7930" y="5575"/>
                      <a:pt x="7597" y="5551"/>
                    </a:cubicBezTo>
                    <a:cubicBezTo>
                      <a:pt x="7570" y="5548"/>
                      <a:pt x="7544" y="5547"/>
                      <a:pt x="7517" y="5547"/>
                    </a:cubicBezTo>
                    <a:cubicBezTo>
                      <a:pt x="7237" y="5547"/>
                      <a:pt x="6973" y="5717"/>
                      <a:pt x="6799" y="5956"/>
                    </a:cubicBezTo>
                    <a:cubicBezTo>
                      <a:pt x="6743" y="6034"/>
                      <a:pt x="6695" y="6119"/>
                      <a:pt x="6654" y="6206"/>
                    </a:cubicBezTo>
                    <a:lnTo>
                      <a:pt x="6654" y="6206"/>
                    </a:lnTo>
                    <a:cubicBezTo>
                      <a:pt x="7079" y="4827"/>
                      <a:pt x="7327" y="3384"/>
                      <a:pt x="7358" y="1932"/>
                    </a:cubicBezTo>
                    <a:cubicBezTo>
                      <a:pt x="7382" y="1551"/>
                      <a:pt x="7382" y="1158"/>
                      <a:pt x="7239" y="801"/>
                    </a:cubicBezTo>
                    <a:cubicBezTo>
                      <a:pt x="7108" y="444"/>
                      <a:pt x="6846" y="134"/>
                      <a:pt x="6465" y="27"/>
                    </a:cubicBezTo>
                    <a:cubicBezTo>
                      <a:pt x="6393" y="9"/>
                      <a:pt x="6317" y="0"/>
                      <a:pt x="6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5676000" y="1736950"/>
                <a:ext cx="37825" cy="3360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443" fill="none" extrusionOk="0">
                    <a:moveTo>
                      <a:pt x="1512" y="1"/>
                    </a:moveTo>
                    <a:cubicBezTo>
                      <a:pt x="822" y="4453"/>
                      <a:pt x="310" y="8954"/>
                      <a:pt x="0" y="13443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5678075" y="1833975"/>
                <a:ext cx="84275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9336" fill="none" extrusionOk="0">
                    <a:moveTo>
                      <a:pt x="3370" y="1"/>
                    </a:moveTo>
                    <a:cubicBezTo>
                      <a:pt x="2251" y="3120"/>
                      <a:pt x="1120" y="6228"/>
                      <a:pt x="1" y="933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4"/>
              <p:cNvSpPr/>
              <p:nvPr/>
            </p:nvSpPr>
            <p:spPr>
              <a:xfrm>
                <a:off x="5628675" y="1790225"/>
                <a:ext cx="20250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467" fill="none" extrusionOk="0">
                    <a:moveTo>
                      <a:pt x="131" y="1"/>
                    </a:moveTo>
                    <a:cubicBezTo>
                      <a:pt x="0" y="3501"/>
                      <a:pt x="238" y="7014"/>
                      <a:pt x="810" y="1046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4"/>
              <p:cNvSpPr/>
              <p:nvPr/>
            </p:nvSpPr>
            <p:spPr>
              <a:xfrm>
                <a:off x="5484900" y="1782300"/>
                <a:ext cx="190825" cy="348900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13956" extrusionOk="0">
                    <a:moveTo>
                      <a:pt x="1480" y="0"/>
                    </a:moveTo>
                    <a:cubicBezTo>
                      <a:pt x="1424" y="0"/>
                      <a:pt x="1367" y="7"/>
                      <a:pt x="1310" y="20"/>
                    </a:cubicBezTo>
                    <a:cubicBezTo>
                      <a:pt x="893" y="127"/>
                      <a:pt x="679" y="592"/>
                      <a:pt x="560" y="1008"/>
                    </a:cubicBezTo>
                    <a:cubicBezTo>
                      <a:pt x="0" y="2997"/>
                      <a:pt x="572" y="5152"/>
                      <a:pt x="1453" y="7033"/>
                    </a:cubicBezTo>
                    <a:cubicBezTo>
                      <a:pt x="2465" y="9188"/>
                      <a:pt x="3894" y="11140"/>
                      <a:pt x="5632" y="12760"/>
                    </a:cubicBezTo>
                    <a:cubicBezTo>
                      <a:pt x="6001" y="13105"/>
                      <a:pt x="6537" y="13748"/>
                      <a:pt x="7013" y="13927"/>
                    </a:cubicBezTo>
                    <a:cubicBezTo>
                      <a:pt x="7068" y="13946"/>
                      <a:pt x="7117" y="13955"/>
                      <a:pt x="7160" y="13955"/>
                    </a:cubicBezTo>
                    <a:cubicBezTo>
                      <a:pt x="7588" y="13955"/>
                      <a:pt x="7493" y="13062"/>
                      <a:pt x="7525" y="12641"/>
                    </a:cubicBezTo>
                    <a:cubicBezTo>
                      <a:pt x="7632" y="11319"/>
                      <a:pt x="7609" y="9974"/>
                      <a:pt x="7490" y="8640"/>
                    </a:cubicBezTo>
                    <a:cubicBezTo>
                      <a:pt x="7370" y="7164"/>
                      <a:pt x="7109" y="5687"/>
                      <a:pt x="6692" y="4247"/>
                    </a:cubicBezTo>
                    <a:cubicBezTo>
                      <a:pt x="6573" y="3854"/>
                      <a:pt x="6406" y="3413"/>
                      <a:pt x="6001" y="3294"/>
                    </a:cubicBezTo>
                    <a:cubicBezTo>
                      <a:pt x="5941" y="3276"/>
                      <a:pt x="5881" y="3267"/>
                      <a:pt x="5822" y="3267"/>
                    </a:cubicBezTo>
                    <a:cubicBezTo>
                      <a:pt x="5456" y="3267"/>
                      <a:pt x="5115" y="3592"/>
                      <a:pt x="5013" y="3961"/>
                    </a:cubicBezTo>
                    <a:cubicBezTo>
                      <a:pt x="4894" y="4402"/>
                      <a:pt x="4989" y="4854"/>
                      <a:pt x="5096" y="5295"/>
                    </a:cubicBezTo>
                    <a:cubicBezTo>
                      <a:pt x="4608" y="3544"/>
                      <a:pt x="3715" y="1925"/>
                      <a:pt x="2489" y="603"/>
                    </a:cubicBezTo>
                    <a:cubicBezTo>
                      <a:pt x="2218" y="302"/>
                      <a:pt x="1866" y="0"/>
                      <a:pt x="14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5524500" y="1887850"/>
                <a:ext cx="10835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7621" fill="none" extrusionOk="0">
                    <a:moveTo>
                      <a:pt x="4334" y="7621"/>
                    </a:moveTo>
                    <a:cubicBezTo>
                      <a:pt x="2893" y="5073"/>
                      <a:pt x="1441" y="2525"/>
                      <a:pt x="0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5628975" y="1907200"/>
                <a:ext cx="22925" cy="1804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7217" fill="none" extrusionOk="0">
                    <a:moveTo>
                      <a:pt x="0" y="1"/>
                    </a:moveTo>
                    <a:cubicBezTo>
                      <a:pt x="298" y="2406"/>
                      <a:pt x="619" y="4799"/>
                      <a:pt x="917" y="721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5697425" y="1842175"/>
                <a:ext cx="23310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0882" extrusionOk="0">
                    <a:moveTo>
                      <a:pt x="7893" y="1"/>
                    </a:moveTo>
                    <a:cubicBezTo>
                      <a:pt x="7740" y="1"/>
                      <a:pt x="7581" y="43"/>
                      <a:pt x="7430" y="137"/>
                    </a:cubicBezTo>
                    <a:cubicBezTo>
                      <a:pt x="6228" y="911"/>
                      <a:pt x="5275" y="2078"/>
                      <a:pt x="4799" y="3435"/>
                    </a:cubicBezTo>
                    <a:lnTo>
                      <a:pt x="4704" y="2697"/>
                    </a:lnTo>
                    <a:cubicBezTo>
                      <a:pt x="4645" y="2215"/>
                      <a:pt x="4233" y="1907"/>
                      <a:pt x="3799" y="1907"/>
                    </a:cubicBezTo>
                    <a:cubicBezTo>
                      <a:pt x="3611" y="1907"/>
                      <a:pt x="3420" y="1964"/>
                      <a:pt x="3251" y="2090"/>
                    </a:cubicBezTo>
                    <a:cubicBezTo>
                      <a:pt x="3096" y="2197"/>
                      <a:pt x="2965" y="2316"/>
                      <a:pt x="2846" y="2447"/>
                    </a:cubicBezTo>
                    <a:cubicBezTo>
                      <a:pt x="2382" y="2923"/>
                      <a:pt x="2072" y="3519"/>
                      <a:pt x="1810" y="4114"/>
                    </a:cubicBezTo>
                    <a:cubicBezTo>
                      <a:pt x="1275" y="5293"/>
                      <a:pt x="882" y="6543"/>
                      <a:pt x="643" y="7829"/>
                    </a:cubicBezTo>
                    <a:cubicBezTo>
                      <a:pt x="513" y="8519"/>
                      <a:pt x="1" y="10258"/>
                      <a:pt x="703" y="10770"/>
                    </a:cubicBezTo>
                    <a:cubicBezTo>
                      <a:pt x="818" y="10848"/>
                      <a:pt x="946" y="10882"/>
                      <a:pt x="1083" y="10882"/>
                    </a:cubicBezTo>
                    <a:cubicBezTo>
                      <a:pt x="1798" y="10882"/>
                      <a:pt x="2744" y="9960"/>
                      <a:pt x="3203" y="9650"/>
                    </a:cubicBezTo>
                    <a:cubicBezTo>
                      <a:pt x="5061" y="8388"/>
                      <a:pt x="6894" y="7055"/>
                      <a:pt x="8478" y="5447"/>
                    </a:cubicBezTo>
                    <a:cubicBezTo>
                      <a:pt x="8859" y="5055"/>
                      <a:pt x="9252" y="4614"/>
                      <a:pt x="9287" y="4054"/>
                    </a:cubicBezTo>
                    <a:cubicBezTo>
                      <a:pt x="9323" y="3685"/>
                      <a:pt x="9168" y="3304"/>
                      <a:pt x="8847" y="3126"/>
                    </a:cubicBezTo>
                    <a:cubicBezTo>
                      <a:pt x="8726" y="3064"/>
                      <a:pt x="8604" y="3038"/>
                      <a:pt x="8481" y="3038"/>
                    </a:cubicBezTo>
                    <a:cubicBezTo>
                      <a:pt x="8057" y="3038"/>
                      <a:pt x="7631" y="3354"/>
                      <a:pt x="7299" y="3650"/>
                    </a:cubicBezTo>
                    <a:cubicBezTo>
                      <a:pt x="7918" y="2911"/>
                      <a:pt x="8394" y="2078"/>
                      <a:pt x="8728" y="1161"/>
                    </a:cubicBezTo>
                    <a:cubicBezTo>
                      <a:pt x="8952" y="563"/>
                      <a:pt x="8457" y="1"/>
                      <a:pt x="7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>
                <a:off x="5715875" y="1958700"/>
                <a:ext cx="61350" cy="14082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5633" fill="none" extrusionOk="0">
                    <a:moveTo>
                      <a:pt x="1" y="5632"/>
                    </a:moveTo>
                    <a:cubicBezTo>
                      <a:pt x="656" y="3692"/>
                      <a:pt x="1489" y="1810"/>
                      <a:pt x="2453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4"/>
              <p:cNvSpPr/>
              <p:nvPr/>
            </p:nvSpPr>
            <p:spPr>
              <a:xfrm>
                <a:off x="5728675" y="1895300"/>
                <a:ext cx="136950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8038" fill="none" extrusionOk="0">
                    <a:moveTo>
                      <a:pt x="1" y="8037"/>
                    </a:moveTo>
                    <a:cubicBezTo>
                      <a:pt x="1668" y="5251"/>
                      <a:pt x="3501" y="2560"/>
                      <a:pt x="5478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>
                <a:off x="5738500" y="1955425"/>
                <a:ext cx="145575" cy="1455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1" y="5823"/>
                    </a:moveTo>
                    <a:cubicBezTo>
                      <a:pt x="1739" y="3692"/>
                      <a:pt x="3692" y="1739"/>
                      <a:pt x="5823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>
                <a:off x="5536400" y="2079200"/>
                <a:ext cx="285475" cy="70637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28255" extrusionOk="0">
                    <a:moveTo>
                      <a:pt x="5672" y="0"/>
                    </a:moveTo>
                    <a:cubicBezTo>
                      <a:pt x="5468" y="0"/>
                      <a:pt x="5264" y="13"/>
                      <a:pt x="5060" y="38"/>
                    </a:cubicBezTo>
                    <a:cubicBezTo>
                      <a:pt x="0" y="681"/>
                      <a:pt x="834" y="6063"/>
                      <a:pt x="846" y="9825"/>
                    </a:cubicBezTo>
                    <a:cubicBezTo>
                      <a:pt x="846" y="14707"/>
                      <a:pt x="1131" y="19577"/>
                      <a:pt x="1715" y="24410"/>
                    </a:cubicBezTo>
                    <a:cubicBezTo>
                      <a:pt x="1822" y="25292"/>
                      <a:pt x="1941" y="26196"/>
                      <a:pt x="2370" y="26958"/>
                    </a:cubicBezTo>
                    <a:cubicBezTo>
                      <a:pt x="2768" y="27678"/>
                      <a:pt x="3528" y="28254"/>
                      <a:pt x="4341" y="28254"/>
                    </a:cubicBezTo>
                    <a:cubicBezTo>
                      <a:pt x="4402" y="28254"/>
                      <a:pt x="4463" y="28251"/>
                      <a:pt x="4525" y="28244"/>
                    </a:cubicBezTo>
                    <a:cubicBezTo>
                      <a:pt x="5763" y="28101"/>
                      <a:pt x="6430" y="26780"/>
                      <a:pt x="6858" y="25601"/>
                    </a:cubicBezTo>
                    <a:cubicBezTo>
                      <a:pt x="8787" y="20446"/>
                      <a:pt x="10121" y="15088"/>
                      <a:pt x="10894" y="9635"/>
                    </a:cubicBezTo>
                    <a:cubicBezTo>
                      <a:pt x="11264" y="6944"/>
                      <a:pt x="11418" y="3908"/>
                      <a:pt x="9656" y="1836"/>
                    </a:cubicBezTo>
                    <a:cubicBezTo>
                      <a:pt x="8692" y="683"/>
                      <a:pt x="7182" y="0"/>
                      <a:pt x="56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>
                <a:off x="5576275" y="2214100"/>
                <a:ext cx="286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51" fill="none" extrusionOk="0">
                    <a:moveTo>
                      <a:pt x="1" y="250"/>
                    </a:moveTo>
                    <a:cubicBezTo>
                      <a:pt x="346" y="60"/>
                      <a:pt x="763" y="0"/>
                      <a:pt x="1144" y="107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>
                <a:off x="5631950" y="2205750"/>
                <a:ext cx="12770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870" fill="none" extrusionOk="0">
                    <a:moveTo>
                      <a:pt x="0" y="156"/>
                    </a:moveTo>
                    <a:cubicBezTo>
                      <a:pt x="1727" y="1"/>
                      <a:pt x="3489" y="239"/>
                      <a:pt x="5108" y="87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>
                <a:off x="5620625" y="2151275"/>
                <a:ext cx="10927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680" fill="none" extrusionOk="0">
                    <a:moveTo>
                      <a:pt x="1" y="596"/>
                    </a:moveTo>
                    <a:cubicBezTo>
                      <a:pt x="1382" y="1"/>
                      <a:pt x="3013" y="25"/>
                      <a:pt x="4370" y="68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>
                <a:off x="5754875" y="21745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fill="none" extrusionOk="0">
                    <a:moveTo>
                      <a:pt x="0" y="1"/>
                    </a:moveTo>
                    <a:cubicBezTo>
                      <a:pt x="370" y="132"/>
                      <a:pt x="762" y="275"/>
                      <a:pt x="1132" y="40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>
                <a:off x="5596825" y="2267975"/>
                <a:ext cx="6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27" fill="none" extrusionOk="0">
                    <a:moveTo>
                      <a:pt x="0" y="107"/>
                    </a:moveTo>
                    <a:cubicBezTo>
                      <a:pt x="857" y="0"/>
                      <a:pt x="1750" y="48"/>
                      <a:pt x="2596" y="22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>
                <a:off x="5700100" y="2269450"/>
                <a:ext cx="80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989" fill="none" extrusionOk="0">
                    <a:moveTo>
                      <a:pt x="1" y="48"/>
                    </a:moveTo>
                    <a:cubicBezTo>
                      <a:pt x="1132" y="1"/>
                      <a:pt x="2275" y="334"/>
                      <a:pt x="3215" y="98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>
                <a:off x="5582825" y="2331975"/>
                <a:ext cx="432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453" fill="none" extrusionOk="0">
                    <a:moveTo>
                      <a:pt x="1" y="453"/>
                    </a:moveTo>
                    <a:cubicBezTo>
                      <a:pt x="513" y="131"/>
                      <a:pt x="1132" y="0"/>
                      <a:pt x="1727" y="7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>
                <a:off x="5691175" y="2347750"/>
                <a:ext cx="84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608" fill="none" extrusionOk="0">
                    <a:moveTo>
                      <a:pt x="1" y="12"/>
                    </a:moveTo>
                    <a:cubicBezTo>
                      <a:pt x="1013" y="0"/>
                      <a:pt x="2036" y="131"/>
                      <a:pt x="3025" y="393"/>
                    </a:cubicBezTo>
                    <a:cubicBezTo>
                      <a:pt x="3144" y="476"/>
                      <a:pt x="3275" y="536"/>
                      <a:pt x="3394" y="607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>
                <a:off x="5684925" y="2307550"/>
                <a:ext cx="333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44" fill="none" extrusionOk="0">
                    <a:moveTo>
                      <a:pt x="0" y="120"/>
                    </a:moveTo>
                    <a:cubicBezTo>
                      <a:pt x="429" y="1"/>
                      <a:pt x="905" y="1"/>
                      <a:pt x="1334" y="144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>
                <a:off x="5598300" y="2412325"/>
                <a:ext cx="408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80" fill="none" extrusionOk="0">
                    <a:moveTo>
                      <a:pt x="1" y="179"/>
                    </a:moveTo>
                    <a:cubicBezTo>
                      <a:pt x="525" y="48"/>
                      <a:pt x="1084" y="1"/>
                      <a:pt x="1632" y="7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>
                <a:off x="5681650" y="2410850"/>
                <a:ext cx="747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453" fill="none" extrusionOk="0">
                    <a:moveTo>
                      <a:pt x="1" y="60"/>
                    </a:moveTo>
                    <a:cubicBezTo>
                      <a:pt x="1013" y="0"/>
                      <a:pt x="2036" y="131"/>
                      <a:pt x="2989" y="453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>
                <a:off x="5576275" y="2452225"/>
                <a:ext cx="1399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25" fill="none" extrusionOk="0">
                    <a:moveTo>
                      <a:pt x="1" y="524"/>
                    </a:moveTo>
                    <a:cubicBezTo>
                      <a:pt x="1810" y="12"/>
                      <a:pt x="3763" y="0"/>
                      <a:pt x="5597" y="46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>
                <a:off x="5732550" y="2470375"/>
                <a:ext cx="259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34" fill="none" extrusionOk="0">
                    <a:moveTo>
                      <a:pt x="0" y="72"/>
                    </a:moveTo>
                    <a:cubicBezTo>
                      <a:pt x="358" y="0"/>
                      <a:pt x="739" y="108"/>
                      <a:pt x="1036" y="334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>
                <a:off x="5642350" y="2500150"/>
                <a:ext cx="268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55" fill="none" extrusionOk="0">
                    <a:moveTo>
                      <a:pt x="1" y="155"/>
                    </a:moveTo>
                    <a:cubicBezTo>
                      <a:pt x="346" y="36"/>
                      <a:pt x="715" y="0"/>
                      <a:pt x="1072" y="6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>
                <a:off x="5704875" y="2505800"/>
                <a:ext cx="527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537" fill="none" extrusionOk="0">
                    <a:moveTo>
                      <a:pt x="0" y="0"/>
                    </a:moveTo>
                    <a:cubicBezTo>
                      <a:pt x="715" y="60"/>
                      <a:pt x="1429" y="238"/>
                      <a:pt x="2108" y="53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>
                <a:off x="5596825" y="2544500"/>
                <a:ext cx="1312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644" fill="none" extrusionOk="0">
                    <a:moveTo>
                      <a:pt x="0" y="226"/>
                    </a:moveTo>
                    <a:cubicBezTo>
                      <a:pt x="1750" y="0"/>
                      <a:pt x="3548" y="131"/>
                      <a:pt x="5251" y="643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>
                <a:off x="5607225" y="2608775"/>
                <a:ext cx="110475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894" fill="none" extrusionOk="0">
                    <a:moveTo>
                      <a:pt x="1" y="168"/>
                    </a:moveTo>
                    <a:cubicBezTo>
                      <a:pt x="1501" y="1"/>
                      <a:pt x="3049" y="251"/>
                      <a:pt x="4418" y="894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>
                <a:off x="5631050" y="2653425"/>
                <a:ext cx="3575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56" fill="none" extrusionOk="0">
                    <a:moveTo>
                      <a:pt x="0" y="132"/>
                    </a:moveTo>
                    <a:cubicBezTo>
                      <a:pt x="453" y="1"/>
                      <a:pt x="965" y="1"/>
                      <a:pt x="1429" y="156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>
                <a:off x="5678975" y="2658200"/>
                <a:ext cx="283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94" fill="none" extrusionOk="0">
                    <a:moveTo>
                      <a:pt x="0" y="0"/>
                    </a:moveTo>
                    <a:cubicBezTo>
                      <a:pt x="405" y="36"/>
                      <a:pt x="786" y="167"/>
                      <a:pt x="1131" y="393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5616475" y="2692125"/>
                <a:ext cx="82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644" fill="none" extrusionOk="0">
                    <a:moveTo>
                      <a:pt x="0" y="132"/>
                    </a:moveTo>
                    <a:cubicBezTo>
                      <a:pt x="1119" y="1"/>
                      <a:pt x="2274" y="179"/>
                      <a:pt x="3298" y="644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5575100" y="2178100"/>
                <a:ext cx="652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11609" extrusionOk="0">
                    <a:moveTo>
                      <a:pt x="1493" y="0"/>
                    </a:moveTo>
                    <a:cubicBezTo>
                      <a:pt x="1061" y="0"/>
                      <a:pt x="562" y="334"/>
                      <a:pt x="345" y="738"/>
                    </a:cubicBezTo>
                    <a:cubicBezTo>
                      <a:pt x="60" y="1285"/>
                      <a:pt x="119" y="2083"/>
                      <a:pt x="72" y="2690"/>
                    </a:cubicBezTo>
                    <a:cubicBezTo>
                      <a:pt x="36" y="3464"/>
                      <a:pt x="0" y="4238"/>
                      <a:pt x="0" y="5000"/>
                    </a:cubicBezTo>
                    <a:cubicBezTo>
                      <a:pt x="0" y="6727"/>
                      <a:pt x="131" y="8453"/>
                      <a:pt x="405" y="10156"/>
                    </a:cubicBezTo>
                    <a:cubicBezTo>
                      <a:pt x="453" y="10477"/>
                      <a:pt x="512" y="10798"/>
                      <a:pt x="667" y="11084"/>
                    </a:cubicBezTo>
                    <a:cubicBezTo>
                      <a:pt x="834" y="11370"/>
                      <a:pt x="1119" y="11584"/>
                      <a:pt x="1441" y="11608"/>
                    </a:cubicBezTo>
                    <a:cubicBezTo>
                      <a:pt x="1798" y="11608"/>
                      <a:pt x="2119" y="11334"/>
                      <a:pt x="2262" y="11025"/>
                    </a:cubicBezTo>
                    <a:cubicBezTo>
                      <a:pt x="2417" y="10715"/>
                      <a:pt x="2441" y="10334"/>
                      <a:pt x="2477" y="10001"/>
                    </a:cubicBezTo>
                    <a:cubicBezTo>
                      <a:pt x="2572" y="8405"/>
                      <a:pt x="2608" y="6822"/>
                      <a:pt x="2548" y="5238"/>
                    </a:cubicBezTo>
                    <a:cubicBezTo>
                      <a:pt x="2512" y="4429"/>
                      <a:pt x="2477" y="3631"/>
                      <a:pt x="2417" y="2821"/>
                    </a:cubicBezTo>
                    <a:cubicBezTo>
                      <a:pt x="2346" y="2107"/>
                      <a:pt x="2393" y="1190"/>
                      <a:pt x="2155" y="500"/>
                    </a:cubicBezTo>
                    <a:cubicBezTo>
                      <a:pt x="2028" y="142"/>
                      <a:pt x="1775" y="0"/>
                      <a:pt x="1493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200525" y="2236750"/>
                <a:ext cx="726900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9076" h="28660" extrusionOk="0">
                    <a:moveTo>
                      <a:pt x="6069" y="1"/>
                    </a:moveTo>
                    <a:cubicBezTo>
                      <a:pt x="5408" y="1"/>
                      <a:pt x="4768" y="137"/>
                      <a:pt x="4191" y="475"/>
                    </a:cubicBezTo>
                    <a:cubicBezTo>
                      <a:pt x="2619" y="1380"/>
                      <a:pt x="2107" y="3392"/>
                      <a:pt x="2024" y="5190"/>
                    </a:cubicBezTo>
                    <a:cubicBezTo>
                      <a:pt x="1953" y="7000"/>
                      <a:pt x="2179" y="8881"/>
                      <a:pt x="1536" y="10572"/>
                    </a:cubicBezTo>
                    <a:cubicBezTo>
                      <a:pt x="1036" y="11881"/>
                      <a:pt x="0" y="13048"/>
                      <a:pt x="24" y="14465"/>
                    </a:cubicBezTo>
                    <a:cubicBezTo>
                      <a:pt x="36" y="15811"/>
                      <a:pt x="1012" y="16965"/>
                      <a:pt x="2179" y="17620"/>
                    </a:cubicBezTo>
                    <a:cubicBezTo>
                      <a:pt x="3322" y="18275"/>
                      <a:pt x="4643" y="18549"/>
                      <a:pt x="5929" y="18942"/>
                    </a:cubicBezTo>
                    <a:cubicBezTo>
                      <a:pt x="7203" y="19347"/>
                      <a:pt x="8501" y="19882"/>
                      <a:pt x="9335" y="20930"/>
                    </a:cubicBezTo>
                    <a:cubicBezTo>
                      <a:pt x="10632" y="22538"/>
                      <a:pt x="10561" y="24895"/>
                      <a:pt x="11775" y="26550"/>
                    </a:cubicBezTo>
                    <a:cubicBezTo>
                      <a:pt x="12945" y="28120"/>
                      <a:pt x="14986" y="28660"/>
                      <a:pt x="16995" y="28660"/>
                    </a:cubicBezTo>
                    <a:cubicBezTo>
                      <a:pt x="17439" y="28660"/>
                      <a:pt x="17881" y="28633"/>
                      <a:pt x="18312" y="28586"/>
                    </a:cubicBezTo>
                    <a:cubicBezTo>
                      <a:pt x="19848" y="28431"/>
                      <a:pt x="21336" y="28086"/>
                      <a:pt x="22848" y="27979"/>
                    </a:cubicBezTo>
                    <a:cubicBezTo>
                      <a:pt x="23991" y="27872"/>
                      <a:pt x="24944" y="27979"/>
                      <a:pt x="25706" y="27002"/>
                    </a:cubicBezTo>
                    <a:cubicBezTo>
                      <a:pt x="27372" y="24835"/>
                      <a:pt x="28265" y="21645"/>
                      <a:pt x="28742" y="19001"/>
                    </a:cubicBezTo>
                    <a:cubicBezTo>
                      <a:pt x="28956" y="17894"/>
                      <a:pt x="29075" y="16727"/>
                      <a:pt x="28873" y="15608"/>
                    </a:cubicBezTo>
                    <a:cubicBezTo>
                      <a:pt x="28682" y="14477"/>
                      <a:pt x="28146" y="13394"/>
                      <a:pt x="27242" y="12715"/>
                    </a:cubicBezTo>
                    <a:cubicBezTo>
                      <a:pt x="26194" y="11917"/>
                      <a:pt x="24753" y="11739"/>
                      <a:pt x="23872" y="10774"/>
                    </a:cubicBezTo>
                    <a:cubicBezTo>
                      <a:pt x="22824" y="9619"/>
                      <a:pt x="23015" y="7833"/>
                      <a:pt x="23241" y="6286"/>
                    </a:cubicBezTo>
                    <a:cubicBezTo>
                      <a:pt x="23455" y="4738"/>
                      <a:pt x="23562" y="2916"/>
                      <a:pt x="22431" y="1845"/>
                    </a:cubicBezTo>
                    <a:cubicBezTo>
                      <a:pt x="21836" y="1277"/>
                      <a:pt x="21033" y="1064"/>
                      <a:pt x="20200" y="1064"/>
                    </a:cubicBezTo>
                    <a:cubicBezTo>
                      <a:pt x="19599" y="1064"/>
                      <a:pt x="18983" y="1175"/>
                      <a:pt x="18419" y="1344"/>
                    </a:cubicBezTo>
                    <a:cubicBezTo>
                      <a:pt x="17062" y="1737"/>
                      <a:pt x="15752" y="2416"/>
                      <a:pt x="14335" y="2452"/>
                    </a:cubicBezTo>
                    <a:cubicBezTo>
                      <a:pt x="14292" y="2453"/>
                      <a:pt x="14249" y="2453"/>
                      <a:pt x="14206" y="2453"/>
                    </a:cubicBezTo>
                    <a:cubicBezTo>
                      <a:pt x="12471" y="2453"/>
                      <a:pt x="10891" y="1529"/>
                      <a:pt x="9311" y="821"/>
                    </a:cubicBezTo>
                    <a:cubicBezTo>
                      <a:pt x="8297" y="369"/>
                      <a:pt x="7154" y="1"/>
                      <a:pt x="6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442875" y="2426050"/>
                <a:ext cx="536625" cy="629250"/>
              </a:xfrm>
              <a:custGeom>
                <a:avLst/>
                <a:gdLst/>
                <a:ahLst/>
                <a:cxnLst/>
                <a:rect l="l" t="t" r="r" b="b"/>
                <a:pathLst>
                  <a:path w="21465" h="25170" extrusionOk="0">
                    <a:moveTo>
                      <a:pt x="634" y="0"/>
                    </a:moveTo>
                    <a:cubicBezTo>
                      <a:pt x="251" y="0"/>
                      <a:pt x="1" y="403"/>
                      <a:pt x="319" y="928"/>
                    </a:cubicBezTo>
                    <a:cubicBezTo>
                      <a:pt x="5451" y="9370"/>
                      <a:pt x="11725" y="17537"/>
                      <a:pt x="18738" y="24872"/>
                    </a:cubicBezTo>
                    <a:cubicBezTo>
                      <a:pt x="18909" y="25053"/>
                      <a:pt x="19133" y="25170"/>
                      <a:pt x="19350" y="25170"/>
                    </a:cubicBezTo>
                    <a:cubicBezTo>
                      <a:pt x="19360" y="25170"/>
                      <a:pt x="19371" y="25170"/>
                      <a:pt x="19381" y="25169"/>
                    </a:cubicBezTo>
                    <a:cubicBezTo>
                      <a:pt x="20512" y="25122"/>
                      <a:pt x="21131" y="24550"/>
                      <a:pt x="21405" y="23562"/>
                    </a:cubicBezTo>
                    <a:cubicBezTo>
                      <a:pt x="21465" y="23336"/>
                      <a:pt x="21369" y="23038"/>
                      <a:pt x="21167" y="22800"/>
                    </a:cubicBezTo>
                    <a:cubicBezTo>
                      <a:pt x="14523" y="15323"/>
                      <a:pt x="7892" y="7822"/>
                      <a:pt x="1248" y="333"/>
                    </a:cubicBezTo>
                    <a:cubicBezTo>
                      <a:pt x="1046" y="100"/>
                      <a:pt x="824" y="0"/>
                      <a:pt x="6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421975" y="2584750"/>
                <a:ext cx="196925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942" extrusionOk="0">
                    <a:moveTo>
                      <a:pt x="2113" y="1"/>
                    </a:moveTo>
                    <a:cubicBezTo>
                      <a:pt x="1694" y="1"/>
                      <a:pt x="1275" y="20"/>
                      <a:pt x="858" y="57"/>
                    </a:cubicBezTo>
                    <a:cubicBezTo>
                      <a:pt x="155" y="117"/>
                      <a:pt x="0" y="1057"/>
                      <a:pt x="643" y="1331"/>
                    </a:cubicBezTo>
                    <a:cubicBezTo>
                      <a:pt x="2643" y="2164"/>
                      <a:pt x="4751" y="2724"/>
                      <a:pt x="6906" y="2938"/>
                    </a:cubicBezTo>
                    <a:cubicBezTo>
                      <a:pt x="6930" y="2941"/>
                      <a:pt x="6953" y="2942"/>
                      <a:pt x="6976" y="2942"/>
                    </a:cubicBezTo>
                    <a:cubicBezTo>
                      <a:pt x="7563" y="2942"/>
                      <a:pt x="7877" y="2231"/>
                      <a:pt x="7430" y="1795"/>
                    </a:cubicBezTo>
                    <a:lnTo>
                      <a:pt x="6287" y="712"/>
                    </a:lnTo>
                    <a:cubicBezTo>
                      <a:pt x="6215" y="617"/>
                      <a:pt x="6108" y="581"/>
                      <a:pt x="6001" y="545"/>
                    </a:cubicBezTo>
                    <a:cubicBezTo>
                      <a:pt x="4737" y="184"/>
                      <a:pt x="3426" y="1"/>
                      <a:pt x="2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584200" y="2457525"/>
                <a:ext cx="74725" cy="18967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7587" extrusionOk="0">
                    <a:moveTo>
                      <a:pt x="1054" y="1"/>
                    </a:moveTo>
                    <a:cubicBezTo>
                      <a:pt x="824" y="1"/>
                      <a:pt x="596" y="150"/>
                      <a:pt x="560" y="443"/>
                    </a:cubicBezTo>
                    <a:lnTo>
                      <a:pt x="0" y="4586"/>
                    </a:lnTo>
                    <a:lnTo>
                      <a:pt x="2989" y="7587"/>
                    </a:lnTo>
                    <a:cubicBezTo>
                      <a:pt x="2512" y="5182"/>
                      <a:pt x="2024" y="2800"/>
                      <a:pt x="1548" y="407"/>
                    </a:cubicBezTo>
                    <a:cubicBezTo>
                      <a:pt x="1490" y="135"/>
                      <a:pt x="1271" y="1"/>
                      <a:pt x="10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559775" y="2751350"/>
                <a:ext cx="160075" cy="50350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2014" extrusionOk="0">
                    <a:moveTo>
                      <a:pt x="4549" y="1"/>
                    </a:moveTo>
                    <a:cubicBezTo>
                      <a:pt x="3108" y="180"/>
                      <a:pt x="1680" y="549"/>
                      <a:pt x="310" y="1084"/>
                    </a:cubicBezTo>
                    <a:cubicBezTo>
                      <a:pt x="1" y="1215"/>
                      <a:pt x="72" y="1680"/>
                      <a:pt x="418" y="1692"/>
                    </a:cubicBezTo>
                    <a:lnTo>
                      <a:pt x="5966" y="2013"/>
                    </a:lnTo>
                    <a:cubicBezTo>
                      <a:pt x="5971" y="2013"/>
                      <a:pt x="5976" y="2013"/>
                      <a:pt x="5981" y="2013"/>
                    </a:cubicBezTo>
                    <a:cubicBezTo>
                      <a:pt x="6268" y="2013"/>
                      <a:pt x="6403" y="1676"/>
                      <a:pt x="6204" y="1465"/>
                    </a:cubicBezTo>
                    <a:lnTo>
                      <a:pt x="4823" y="84"/>
                    </a:lnTo>
                    <a:cubicBezTo>
                      <a:pt x="4751" y="25"/>
                      <a:pt x="4656" y="1"/>
                      <a:pt x="4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08600" y="2603500"/>
                <a:ext cx="59875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7721" extrusionOk="0">
                    <a:moveTo>
                      <a:pt x="1290" y="0"/>
                    </a:moveTo>
                    <a:cubicBezTo>
                      <a:pt x="1134" y="0"/>
                      <a:pt x="978" y="96"/>
                      <a:pt x="942" y="283"/>
                    </a:cubicBezTo>
                    <a:cubicBezTo>
                      <a:pt x="620" y="1831"/>
                      <a:pt x="311" y="3379"/>
                      <a:pt x="13" y="4915"/>
                    </a:cubicBezTo>
                    <a:cubicBezTo>
                      <a:pt x="1" y="5022"/>
                      <a:pt x="13" y="5105"/>
                      <a:pt x="61" y="5189"/>
                    </a:cubicBezTo>
                    <a:lnTo>
                      <a:pt x="1477" y="7546"/>
                    </a:lnTo>
                    <a:cubicBezTo>
                      <a:pt x="1549" y="7666"/>
                      <a:pt x="1666" y="7720"/>
                      <a:pt x="1782" y="7720"/>
                    </a:cubicBezTo>
                    <a:cubicBezTo>
                      <a:pt x="1953" y="7720"/>
                      <a:pt x="2123" y="7602"/>
                      <a:pt x="2144" y="7403"/>
                    </a:cubicBezTo>
                    <a:cubicBezTo>
                      <a:pt x="2394" y="5022"/>
                      <a:pt x="2216" y="2593"/>
                      <a:pt x="1632" y="271"/>
                    </a:cubicBezTo>
                    <a:cubicBezTo>
                      <a:pt x="1591" y="90"/>
                      <a:pt x="1441" y="0"/>
                      <a:pt x="1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201100" y="2236750"/>
                <a:ext cx="725425" cy="716400"/>
              </a:xfrm>
              <a:custGeom>
                <a:avLst/>
                <a:gdLst/>
                <a:ahLst/>
                <a:cxnLst/>
                <a:rect l="l" t="t" r="r" b="b"/>
                <a:pathLst>
                  <a:path w="29017" h="28656" extrusionOk="0">
                    <a:moveTo>
                      <a:pt x="6066" y="1"/>
                    </a:moveTo>
                    <a:cubicBezTo>
                      <a:pt x="5404" y="1"/>
                      <a:pt x="4761" y="137"/>
                      <a:pt x="4180" y="475"/>
                    </a:cubicBezTo>
                    <a:cubicBezTo>
                      <a:pt x="2620" y="1380"/>
                      <a:pt x="2084" y="3392"/>
                      <a:pt x="2025" y="5190"/>
                    </a:cubicBezTo>
                    <a:cubicBezTo>
                      <a:pt x="1942" y="7000"/>
                      <a:pt x="2168" y="8869"/>
                      <a:pt x="1525" y="10572"/>
                    </a:cubicBezTo>
                    <a:cubicBezTo>
                      <a:pt x="1025" y="11881"/>
                      <a:pt x="1" y="13072"/>
                      <a:pt x="13" y="14465"/>
                    </a:cubicBezTo>
                    <a:cubicBezTo>
                      <a:pt x="25" y="15787"/>
                      <a:pt x="1013" y="16954"/>
                      <a:pt x="2168" y="17620"/>
                    </a:cubicBezTo>
                    <a:cubicBezTo>
                      <a:pt x="3335" y="18275"/>
                      <a:pt x="4656" y="18561"/>
                      <a:pt x="5918" y="18942"/>
                    </a:cubicBezTo>
                    <a:cubicBezTo>
                      <a:pt x="7204" y="19335"/>
                      <a:pt x="8478" y="19882"/>
                      <a:pt x="9335" y="20918"/>
                    </a:cubicBezTo>
                    <a:cubicBezTo>
                      <a:pt x="10621" y="22514"/>
                      <a:pt x="10538" y="24895"/>
                      <a:pt x="11776" y="26550"/>
                    </a:cubicBezTo>
                    <a:cubicBezTo>
                      <a:pt x="12950" y="28125"/>
                      <a:pt x="14993" y="28655"/>
                      <a:pt x="17006" y="28655"/>
                    </a:cubicBezTo>
                    <a:cubicBezTo>
                      <a:pt x="17442" y="28655"/>
                      <a:pt x="17877" y="28630"/>
                      <a:pt x="18301" y="28586"/>
                    </a:cubicBezTo>
                    <a:cubicBezTo>
                      <a:pt x="18575" y="28562"/>
                      <a:pt x="18837" y="28514"/>
                      <a:pt x="19122" y="28479"/>
                    </a:cubicBezTo>
                    <a:cubicBezTo>
                      <a:pt x="16146" y="27681"/>
                      <a:pt x="13503" y="25597"/>
                      <a:pt x="12193" y="22788"/>
                    </a:cubicBezTo>
                    <a:cubicBezTo>
                      <a:pt x="11598" y="21502"/>
                      <a:pt x="11205" y="20061"/>
                      <a:pt x="10145" y="19120"/>
                    </a:cubicBezTo>
                    <a:cubicBezTo>
                      <a:pt x="8359" y="17549"/>
                      <a:pt x="5180" y="17966"/>
                      <a:pt x="3823" y="16001"/>
                    </a:cubicBezTo>
                    <a:cubicBezTo>
                      <a:pt x="2942" y="14703"/>
                      <a:pt x="3275" y="12977"/>
                      <a:pt x="3644" y="11441"/>
                    </a:cubicBezTo>
                    <a:lnTo>
                      <a:pt x="5168" y="5238"/>
                    </a:lnTo>
                    <a:cubicBezTo>
                      <a:pt x="5359" y="4428"/>
                      <a:pt x="5644" y="3535"/>
                      <a:pt x="6383" y="3202"/>
                    </a:cubicBezTo>
                    <a:cubicBezTo>
                      <a:pt x="6570" y="3118"/>
                      <a:pt x="6770" y="3081"/>
                      <a:pt x="6972" y="3081"/>
                    </a:cubicBezTo>
                    <a:cubicBezTo>
                      <a:pt x="7489" y="3081"/>
                      <a:pt x="8027" y="3319"/>
                      <a:pt x="8454" y="3619"/>
                    </a:cubicBezTo>
                    <a:cubicBezTo>
                      <a:pt x="9050" y="4047"/>
                      <a:pt x="9573" y="4595"/>
                      <a:pt x="10228" y="4928"/>
                    </a:cubicBezTo>
                    <a:cubicBezTo>
                      <a:pt x="10689" y="5150"/>
                      <a:pt x="11186" y="5241"/>
                      <a:pt x="11693" y="5241"/>
                    </a:cubicBezTo>
                    <a:cubicBezTo>
                      <a:pt x="12494" y="5241"/>
                      <a:pt x="13318" y="5013"/>
                      <a:pt x="14062" y="4714"/>
                    </a:cubicBezTo>
                    <a:cubicBezTo>
                      <a:pt x="15288" y="4226"/>
                      <a:pt x="16479" y="3547"/>
                      <a:pt x="17789" y="3357"/>
                    </a:cubicBezTo>
                    <a:cubicBezTo>
                      <a:pt x="17965" y="3333"/>
                      <a:pt x="18146" y="3320"/>
                      <a:pt x="18327" y="3320"/>
                    </a:cubicBezTo>
                    <a:cubicBezTo>
                      <a:pt x="19491" y="3320"/>
                      <a:pt x="20691" y="3821"/>
                      <a:pt x="21134" y="4893"/>
                    </a:cubicBezTo>
                    <a:cubicBezTo>
                      <a:pt x="21634" y="6119"/>
                      <a:pt x="20956" y="7512"/>
                      <a:pt x="21206" y="8810"/>
                    </a:cubicBezTo>
                    <a:cubicBezTo>
                      <a:pt x="21563" y="10608"/>
                      <a:pt x="23528" y="11512"/>
                      <a:pt x="25016" y="12608"/>
                    </a:cubicBezTo>
                    <a:cubicBezTo>
                      <a:pt x="26921" y="13989"/>
                      <a:pt x="28278" y="16096"/>
                      <a:pt x="28826" y="18394"/>
                    </a:cubicBezTo>
                    <a:cubicBezTo>
                      <a:pt x="28957" y="17466"/>
                      <a:pt x="29016" y="16513"/>
                      <a:pt x="28862" y="15608"/>
                    </a:cubicBezTo>
                    <a:cubicBezTo>
                      <a:pt x="28659" y="14489"/>
                      <a:pt x="28123" y="13394"/>
                      <a:pt x="27219" y="12703"/>
                    </a:cubicBezTo>
                    <a:cubicBezTo>
                      <a:pt x="26183" y="11929"/>
                      <a:pt x="24718" y="11739"/>
                      <a:pt x="23861" y="10774"/>
                    </a:cubicBezTo>
                    <a:cubicBezTo>
                      <a:pt x="22801" y="9607"/>
                      <a:pt x="22992" y="7821"/>
                      <a:pt x="23218" y="6274"/>
                    </a:cubicBezTo>
                    <a:cubicBezTo>
                      <a:pt x="23444" y="4738"/>
                      <a:pt x="23563" y="2916"/>
                      <a:pt x="22408" y="1845"/>
                    </a:cubicBezTo>
                    <a:cubicBezTo>
                      <a:pt x="21817" y="1281"/>
                      <a:pt x="21015" y="1067"/>
                      <a:pt x="20180" y="1067"/>
                    </a:cubicBezTo>
                    <a:cubicBezTo>
                      <a:pt x="19585" y="1067"/>
                      <a:pt x="18973" y="1176"/>
                      <a:pt x="18408" y="1344"/>
                    </a:cubicBezTo>
                    <a:cubicBezTo>
                      <a:pt x="17051" y="1737"/>
                      <a:pt x="15741" y="2416"/>
                      <a:pt x="14324" y="2452"/>
                    </a:cubicBezTo>
                    <a:cubicBezTo>
                      <a:pt x="14281" y="2453"/>
                      <a:pt x="14239" y="2453"/>
                      <a:pt x="14196" y="2453"/>
                    </a:cubicBezTo>
                    <a:cubicBezTo>
                      <a:pt x="12483" y="2453"/>
                      <a:pt x="10880" y="1529"/>
                      <a:pt x="9300" y="821"/>
                    </a:cubicBezTo>
                    <a:cubicBezTo>
                      <a:pt x="8293" y="369"/>
                      <a:pt x="7154" y="1"/>
                      <a:pt x="606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773200" y="2554025"/>
                <a:ext cx="99450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0776" fill="none" extrusionOk="0">
                    <a:moveTo>
                      <a:pt x="3251" y="10775"/>
                    </a:moveTo>
                    <a:cubicBezTo>
                      <a:pt x="3549" y="9644"/>
                      <a:pt x="3834" y="8501"/>
                      <a:pt x="3906" y="7322"/>
                    </a:cubicBezTo>
                    <a:cubicBezTo>
                      <a:pt x="3977" y="6156"/>
                      <a:pt x="3858" y="4965"/>
                      <a:pt x="3394" y="3882"/>
                    </a:cubicBezTo>
                    <a:cubicBezTo>
                      <a:pt x="2703" y="2298"/>
                      <a:pt x="1334" y="1119"/>
                      <a:pt x="1" y="0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707125" y="2471575"/>
                <a:ext cx="4140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287" fill="none" extrusionOk="0">
                    <a:moveTo>
                      <a:pt x="1655" y="2286"/>
                    </a:moveTo>
                    <a:cubicBezTo>
                      <a:pt x="739" y="1905"/>
                      <a:pt x="72" y="976"/>
                      <a:pt x="0" y="0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314825" y="2398925"/>
                <a:ext cx="4555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5716" fill="none" extrusionOk="0">
                    <a:moveTo>
                      <a:pt x="286" y="5716"/>
                    </a:moveTo>
                    <a:cubicBezTo>
                      <a:pt x="0" y="3704"/>
                      <a:pt x="583" y="1596"/>
                      <a:pt x="1822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376725" y="2359050"/>
                <a:ext cx="390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620" fill="none" extrusionOk="0">
                    <a:moveTo>
                      <a:pt x="1" y="501"/>
                    </a:moveTo>
                    <a:cubicBezTo>
                      <a:pt x="12" y="274"/>
                      <a:pt x="203" y="96"/>
                      <a:pt x="429" y="48"/>
                    </a:cubicBezTo>
                    <a:cubicBezTo>
                      <a:pt x="643" y="1"/>
                      <a:pt x="882" y="60"/>
                      <a:pt x="1060" y="179"/>
                    </a:cubicBezTo>
                    <a:cubicBezTo>
                      <a:pt x="1251" y="298"/>
                      <a:pt x="1394" y="453"/>
                      <a:pt x="1560" y="62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257375" y="2583075"/>
                <a:ext cx="196775" cy="115075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4603" extrusionOk="0">
                    <a:moveTo>
                      <a:pt x="1179" y="1"/>
                    </a:moveTo>
                    <a:cubicBezTo>
                      <a:pt x="859" y="1"/>
                      <a:pt x="587" y="91"/>
                      <a:pt x="417" y="326"/>
                    </a:cubicBezTo>
                    <a:cubicBezTo>
                      <a:pt x="0" y="838"/>
                      <a:pt x="322" y="1660"/>
                      <a:pt x="631" y="2148"/>
                    </a:cubicBezTo>
                    <a:cubicBezTo>
                      <a:pt x="1012" y="2743"/>
                      <a:pt x="1572" y="3208"/>
                      <a:pt x="2179" y="3565"/>
                    </a:cubicBezTo>
                    <a:cubicBezTo>
                      <a:pt x="3332" y="4244"/>
                      <a:pt x="4667" y="4603"/>
                      <a:pt x="5996" y="4603"/>
                    </a:cubicBezTo>
                    <a:cubicBezTo>
                      <a:pt x="6368" y="4603"/>
                      <a:pt x="6741" y="4575"/>
                      <a:pt x="7108" y="4517"/>
                    </a:cubicBezTo>
                    <a:cubicBezTo>
                      <a:pt x="7287" y="4482"/>
                      <a:pt x="7465" y="4458"/>
                      <a:pt x="7620" y="4339"/>
                    </a:cubicBezTo>
                    <a:cubicBezTo>
                      <a:pt x="7858" y="4136"/>
                      <a:pt x="7870" y="3767"/>
                      <a:pt x="7739" y="3505"/>
                    </a:cubicBezTo>
                    <a:cubicBezTo>
                      <a:pt x="7596" y="3232"/>
                      <a:pt x="7358" y="3029"/>
                      <a:pt x="7120" y="2851"/>
                    </a:cubicBezTo>
                    <a:cubicBezTo>
                      <a:pt x="6084" y="2041"/>
                      <a:pt x="4941" y="1374"/>
                      <a:pt x="3727" y="850"/>
                    </a:cubicBezTo>
                    <a:cubicBezTo>
                      <a:pt x="3200" y="626"/>
                      <a:pt x="2023" y="1"/>
                      <a:pt x="1179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90775" y="2317800"/>
                <a:ext cx="72625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8" extrusionOk="0">
                    <a:moveTo>
                      <a:pt x="1054" y="0"/>
                    </a:moveTo>
                    <a:cubicBezTo>
                      <a:pt x="112" y="0"/>
                      <a:pt x="1" y="1158"/>
                      <a:pt x="345" y="1912"/>
                    </a:cubicBezTo>
                    <a:cubicBezTo>
                      <a:pt x="440" y="2127"/>
                      <a:pt x="559" y="2353"/>
                      <a:pt x="738" y="2520"/>
                    </a:cubicBezTo>
                    <a:cubicBezTo>
                      <a:pt x="916" y="2698"/>
                      <a:pt x="1143" y="2817"/>
                      <a:pt x="1393" y="2817"/>
                    </a:cubicBezTo>
                    <a:cubicBezTo>
                      <a:pt x="1401" y="2818"/>
                      <a:pt x="1410" y="2818"/>
                      <a:pt x="1418" y="2818"/>
                    </a:cubicBezTo>
                    <a:cubicBezTo>
                      <a:pt x="1801" y="2818"/>
                      <a:pt x="2135" y="2560"/>
                      <a:pt x="2321" y="2234"/>
                    </a:cubicBezTo>
                    <a:cubicBezTo>
                      <a:pt x="2905" y="1281"/>
                      <a:pt x="2333" y="210"/>
                      <a:pt x="1274" y="19"/>
                    </a:cubicBezTo>
                    <a:cubicBezTo>
                      <a:pt x="1196" y="6"/>
                      <a:pt x="1122" y="0"/>
                      <a:pt x="1054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491925" y="2796300"/>
                <a:ext cx="88725" cy="996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986" extrusionOk="0">
                    <a:moveTo>
                      <a:pt x="1162" y="0"/>
                    </a:moveTo>
                    <a:cubicBezTo>
                      <a:pt x="828" y="0"/>
                      <a:pt x="460" y="156"/>
                      <a:pt x="286" y="453"/>
                    </a:cubicBezTo>
                    <a:cubicBezTo>
                      <a:pt x="0" y="906"/>
                      <a:pt x="357" y="1441"/>
                      <a:pt x="596" y="1846"/>
                    </a:cubicBezTo>
                    <a:cubicBezTo>
                      <a:pt x="1048" y="2561"/>
                      <a:pt x="1596" y="3204"/>
                      <a:pt x="2251" y="3692"/>
                    </a:cubicBezTo>
                    <a:cubicBezTo>
                      <a:pt x="2448" y="3843"/>
                      <a:pt x="2691" y="3986"/>
                      <a:pt x="2931" y="3986"/>
                    </a:cubicBezTo>
                    <a:cubicBezTo>
                      <a:pt x="2995" y="3986"/>
                      <a:pt x="3058" y="3976"/>
                      <a:pt x="3120" y="3954"/>
                    </a:cubicBezTo>
                    <a:cubicBezTo>
                      <a:pt x="3322" y="3882"/>
                      <a:pt x="3453" y="3680"/>
                      <a:pt x="3501" y="3465"/>
                    </a:cubicBezTo>
                    <a:cubicBezTo>
                      <a:pt x="3548" y="3263"/>
                      <a:pt x="3513" y="3037"/>
                      <a:pt x="3465" y="2811"/>
                    </a:cubicBezTo>
                    <a:cubicBezTo>
                      <a:pt x="3263" y="1834"/>
                      <a:pt x="2429" y="215"/>
                      <a:pt x="1322" y="13"/>
                    </a:cubicBezTo>
                    <a:cubicBezTo>
                      <a:pt x="1270" y="4"/>
                      <a:pt x="1217" y="0"/>
                      <a:pt x="1162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5152425" y="1803625"/>
                <a:ext cx="570025" cy="1209375"/>
              </a:xfrm>
              <a:custGeom>
                <a:avLst/>
                <a:gdLst/>
                <a:ahLst/>
                <a:cxnLst/>
                <a:rect l="l" t="t" r="r" b="b"/>
                <a:pathLst>
                  <a:path w="22801" h="48375" extrusionOk="0">
                    <a:moveTo>
                      <a:pt x="8870" y="1"/>
                    </a:moveTo>
                    <a:lnTo>
                      <a:pt x="5775" y="620"/>
                    </a:lnTo>
                    <a:lnTo>
                      <a:pt x="2691" y="1251"/>
                    </a:lnTo>
                    <a:lnTo>
                      <a:pt x="4560" y="10490"/>
                    </a:lnTo>
                    <a:cubicBezTo>
                      <a:pt x="4560" y="10490"/>
                      <a:pt x="0" y="12276"/>
                      <a:pt x="1000" y="17241"/>
                    </a:cubicBezTo>
                    <a:cubicBezTo>
                      <a:pt x="2572" y="27861"/>
                      <a:pt x="4584" y="37743"/>
                      <a:pt x="6977" y="46982"/>
                    </a:cubicBezTo>
                    <a:cubicBezTo>
                      <a:pt x="7155" y="47807"/>
                      <a:pt x="7871" y="48375"/>
                      <a:pt x="8679" y="48375"/>
                    </a:cubicBezTo>
                    <a:cubicBezTo>
                      <a:pt x="8793" y="48375"/>
                      <a:pt x="8909" y="48363"/>
                      <a:pt x="9025" y="48340"/>
                    </a:cubicBezTo>
                    <a:lnTo>
                      <a:pt x="15133" y="47102"/>
                    </a:lnTo>
                    <a:lnTo>
                      <a:pt x="21253" y="45875"/>
                    </a:lnTo>
                    <a:cubicBezTo>
                      <a:pt x="22193" y="45673"/>
                      <a:pt x="22801" y="44768"/>
                      <a:pt x="22610" y="43827"/>
                    </a:cubicBezTo>
                    <a:cubicBezTo>
                      <a:pt x="21193" y="34040"/>
                      <a:pt x="19169" y="24111"/>
                      <a:pt x="16621" y="14086"/>
                    </a:cubicBezTo>
                    <a:cubicBezTo>
                      <a:pt x="15678" y="9348"/>
                      <a:pt x="11169" y="9239"/>
                      <a:pt x="10758" y="9239"/>
                    </a:cubicBezTo>
                    <a:cubicBezTo>
                      <a:pt x="10738" y="9239"/>
                      <a:pt x="10728" y="9240"/>
                      <a:pt x="10728" y="9240"/>
                    </a:cubicBezTo>
                    <a:lnTo>
                      <a:pt x="88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5199450" y="1768050"/>
                <a:ext cx="200950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5523" extrusionOk="0">
                    <a:moveTo>
                      <a:pt x="6596" y="0"/>
                    </a:moveTo>
                    <a:cubicBezTo>
                      <a:pt x="6518" y="0"/>
                      <a:pt x="6439" y="10"/>
                      <a:pt x="6358" y="30"/>
                    </a:cubicBezTo>
                    <a:lnTo>
                      <a:pt x="810" y="1316"/>
                    </a:lnTo>
                    <a:cubicBezTo>
                      <a:pt x="322" y="1435"/>
                      <a:pt x="0" y="1947"/>
                      <a:pt x="96" y="2447"/>
                    </a:cubicBezTo>
                    <a:lnTo>
                      <a:pt x="560" y="4733"/>
                    </a:lnTo>
                    <a:cubicBezTo>
                      <a:pt x="655" y="5190"/>
                      <a:pt x="1063" y="5523"/>
                      <a:pt x="1521" y="5523"/>
                    </a:cubicBezTo>
                    <a:cubicBezTo>
                      <a:pt x="1577" y="5523"/>
                      <a:pt x="1634" y="5518"/>
                      <a:pt x="1691" y="5507"/>
                    </a:cubicBezTo>
                    <a:lnTo>
                      <a:pt x="7180" y="4400"/>
                    </a:lnTo>
                    <a:cubicBezTo>
                      <a:pt x="7692" y="4293"/>
                      <a:pt x="8037" y="3805"/>
                      <a:pt x="7942" y="3281"/>
                    </a:cubicBezTo>
                    <a:lnTo>
                      <a:pt x="7537" y="816"/>
                    </a:lnTo>
                    <a:cubicBezTo>
                      <a:pt x="7466" y="347"/>
                      <a:pt x="7062" y="0"/>
                      <a:pt x="6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5225050" y="1821775"/>
                <a:ext cx="9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418" fill="none" extrusionOk="0">
                    <a:moveTo>
                      <a:pt x="0" y="1"/>
                    </a:moveTo>
                    <a:cubicBezTo>
                      <a:pt x="131" y="810"/>
                      <a:pt x="262" y="1608"/>
                      <a:pt x="381" y="2418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5255100" y="1815525"/>
                <a:ext cx="11950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383" fill="none" extrusionOk="0">
                    <a:moveTo>
                      <a:pt x="1" y="1"/>
                    </a:moveTo>
                    <a:cubicBezTo>
                      <a:pt x="168" y="787"/>
                      <a:pt x="334" y="1596"/>
                      <a:pt x="477" y="238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5287250" y="1808400"/>
                <a:ext cx="1252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548" fill="none" extrusionOk="0">
                    <a:moveTo>
                      <a:pt x="1" y="0"/>
                    </a:moveTo>
                    <a:cubicBezTo>
                      <a:pt x="156" y="857"/>
                      <a:pt x="334" y="1703"/>
                      <a:pt x="501" y="2548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5319100" y="1800350"/>
                <a:ext cx="104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80" fill="none" extrusionOk="0">
                    <a:moveTo>
                      <a:pt x="1" y="1"/>
                    </a:moveTo>
                    <a:cubicBezTo>
                      <a:pt x="132" y="894"/>
                      <a:pt x="286" y="1786"/>
                      <a:pt x="417" y="267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5352150" y="1790225"/>
                <a:ext cx="125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692" fill="none" extrusionOk="0">
                    <a:moveTo>
                      <a:pt x="0" y="1"/>
                    </a:moveTo>
                    <a:cubicBezTo>
                      <a:pt x="167" y="894"/>
                      <a:pt x="334" y="1799"/>
                      <a:pt x="500" y="269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5228325" y="2254775"/>
                <a:ext cx="400675" cy="434100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7364" extrusionOk="0">
                    <a:moveTo>
                      <a:pt x="12516" y="1"/>
                    </a:moveTo>
                    <a:cubicBezTo>
                      <a:pt x="12491" y="1"/>
                      <a:pt x="12467" y="2"/>
                      <a:pt x="12442" y="4"/>
                    </a:cubicBezTo>
                    <a:cubicBezTo>
                      <a:pt x="7001" y="683"/>
                      <a:pt x="2262" y="1933"/>
                      <a:pt x="596" y="2386"/>
                    </a:cubicBezTo>
                    <a:cubicBezTo>
                      <a:pt x="238" y="2493"/>
                      <a:pt x="0" y="2850"/>
                      <a:pt x="36" y="3219"/>
                    </a:cubicBezTo>
                    <a:cubicBezTo>
                      <a:pt x="643" y="7422"/>
                      <a:pt x="2298" y="14661"/>
                      <a:pt x="2786" y="16768"/>
                    </a:cubicBezTo>
                    <a:cubicBezTo>
                      <a:pt x="2870" y="17126"/>
                      <a:pt x="3167" y="17364"/>
                      <a:pt x="3525" y="17364"/>
                    </a:cubicBezTo>
                    <a:cubicBezTo>
                      <a:pt x="8073" y="17304"/>
                      <a:pt x="13681" y="15530"/>
                      <a:pt x="15478" y="14923"/>
                    </a:cubicBezTo>
                    <a:cubicBezTo>
                      <a:pt x="15824" y="14804"/>
                      <a:pt x="16026" y="14459"/>
                      <a:pt x="15990" y="14101"/>
                    </a:cubicBezTo>
                    <a:cubicBezTo>
                      <a:pt x="15145" y="7672"/>
                      <a:pt x="13764" y="2350"/>
                      <a:pt x="13276" y="564"/>
                    </a:cubicBezTo>
                    <a:cubicBezTo>
                      <a:pt x="13176" y="230"/>
                      <a:pt x="12858" y="1"/>
                      <a:pt x="12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5322975" y="2382275"/>
                <a:ext cx="13902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7275" extrusionOk="0">
                    <a:moveTo>
                      <a:pt x="774" y="0"/>
                    </a:moveTo>
                    <a:cubicBezTo>
                      <a:pt x="96" y="893"/>
                      <a:pt x="0" y="2143"/>
                      <a:pt x="334" y="3203"/>
                    </a:cubicBezTo>
                    <a:cubicBezTo>
                      <a:pt x="679" y="4275"/>
                      <a:pt x="1405" y="5179"/>
                      <a:pt x="2275" y="5882"/>
                    </a:cubicBezTo>
                    <a:cubicBezTo>
                      <a:pt x="2858" y="6358"/>
                      <a:pt x="3489" y="6739"/>
                      <a:pt x="4132" y="7096"/>
                    </a:cubicBezTo>
                    <a:cubicBezTo>
                      <a:pt x="4215" y="7144"/>
                      <a:pt x="4311" y="7203"/>
                      <a:pt x="4394" y="7251"/>
                    </a:cubicBezTo>
                    <a:lnTo>
                      <a:pt x="4311" y="6930"/>
                    </a:lnTo>
                    <a:cubicBezTo>
                      <a:pt x="4203" y="6584"/>
                      <a:pt x="4096" y="6239"/>
                      <a:pt x="3953" y="5906"/>
                    </a:cubicBezTo>
                    <a:cubicBezTo>
                      <a:pt x="3644" y="5239"/>
                      <a:pt x="3120" y="4703"/>
                      <a:pt x="2656" y="4132"/>
                    </a:cubicBezTo>
                    <a:cubicBezTo>
                      <a:pt x="2203" y="3572"/>
                      <a:pt x="1751" y="2929"/>
                      <a:pt x="1632" y="2215"/>
                    </a:cubicBezTo>
                    <a:lnTo>
                      <a:pt x="1632" y="2215"/>
                    </a:lnTo>
                    <a:cubicBezTo>
                      <a:pt x="2334" y="3405"/>
                      <a:pt x="3560" y="4179"/>
                      <a:pt x="4370" y="5298"/>
                    </a:cubicBezTo>
                    <a:cubicBezTo>
                      <a:pt x="4799" y="5882"/>
                      <a:pt x="5096" y="6561"/>
                      <a:pt x="5251" y="7275"/>
                    </a:cubicBezTo>
                    <a:cubicBezTo>
                      <a:pt x="5323" y="7168"/>
                      <a:pt x="5382" y="6989"/>
                      <a:pt x="5406" y="6739"/>
                    </a:cubicBezTo>
                    <a:cubicBezTo>
                      <a:pt x="5561" y="5429"/>
                      <a:pt x="5132" y="4096"/>
                      <a:pt x="4406" y="3001"/>
                    </a:cubicBezTo>
                    <a:cubicBezTo>
                      <a:pt x="3513" y="1691"/>
                      <a:pt x="2167" y="726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5450975" y="2332250"/>
                <a:ext cx="69975" cy="1384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5538" extrusionOk="0">
                    <a:moveTo>
                      <a:pt x="2524" y="1"/>
                    </a:moveTo>
                    <a:cubicBezTo>
                      <a:pt x="1750" y="37"/>
                      <a:pt x="1036" y="513"/>
                      <a:pt x="607" y="1156"/>
                    </a:cubicBezTo>
                    <a:cubicBezTo>
                      <a:pt x="167" y="1787"/>
                      <a:pt x="0" y="2585"/>
                      <a:pt x="0" y="3359"/>
                    </a:cubicBezTo>
                    <a:cubicBezTo>
                      <a:pt x="0" y="3870"/>
                      <a:pt x="60" y="4382"/>
                      <a:pt x="143" y="4883"/>
                    </a:cubicBezTo>
                    <a:cubicBezTo>
                      <a:pt x="155" y="4966"/>
                      <a:pt x="179" y="5037"/>
                      <a:pt x="191" y="5097"/>
                    </a:cubicBezTo>
                    <a:cubicBezTo>
                      <a:pt x="238" y="5037"/>
                      <a:pt x="274" y="4978"/>
                      <a:pt x="322" y="4906"/>
                    </a:cubicBezTo>
                    <a:cubicBezTo>
                      <a:pt x="476" y="4692"/>
                      <a:pt x="607" y="4490"/>
                      <a:pt x="726" y="4263"/>
                    </a:cubicBezTo>
                    <a:cubicBezTo>
                      <a:pt x="953" y="3799"/>
                      <a:pt x="1024" y="3299"/>
                      <a:pt x="1131" y="2787"/>
                    </a:cubicBezTo>
                    <a:cubicBezTo>
                      <a:pt x="1227" y="2299"/>
                      <a:pt x="1381" y="1775"/>
                      <a:pt x="1727" y="1406"/>
                    </a:cubicBezTo>
                    <a:lnTo>
                      <a:pt x="1727" y="1406"/>
                    </a:lnTo>
                    <a:cubicBezTo>
                      <a:pt x="1381" y="2299"/>
                      <a:pt x="1500" y="3299"/>
                      <a:pt x="1250" y="4216"/>
                    </a:cubicBezTo>
                    <a:cubicBezTo>
                      <a:pt x="1107" y="4704"/>
                      <a:pt x="869" y="5156"/>
                      <a:pt x="560" y="5537"/>
                    </a:cubicBezTo>
                    <a:cubicBezTo>
                      <a:pt x="655" y="5537"/>
                      <a:pt x="774" y="5490"/>
                      <a:pt x="917" y="5394"/>
                    </a:cubicBezTo>
                    <a:cubicBezTo>
                      <a:pt x="1667" y="4942"/>
                      <a:pt x="2215" y="4132"/>
                      <a:pt x="2465" y="3263"/>
                    </a:cubicBezTo>
                    <a:cubicBezTo>
                      <a:pt x="2798" y="2204"/>
                      <a:pt x="2739" y="1073"/>
                      <a:pt x="2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5457525" y="2084900"/>
                <a:ext cx="89600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5312" fill="none" extrusionOk="0">
                    <a:moveTo>
                      <a:pt x="0" y="1"/>
                    </a:moveTo>
                    <a:cubicBezTo>
                      <a:pt x="2000" y="1013"/>
                      <a:pt x="3393" y="3085"/>
                      <a:pt x="3584" y="531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5635525" y="2653125"/>
                <a:ext cx="3275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621" fill="none" extrusionOk="0">
                    <a:moveTo>
                      <a:pt x="0" y="1"/>
                    </a:moveTo>
                    <a:cubicBezTo>
                      <a:pt x="429" y="2204"/>
                      <a:pt x="869" y="4418"/>
                      <a:pt x="1310" y="662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5671825" y="2849300"/>
                <a:ext cx="53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89" fill="none" extrusionOk="0">
                    <a:moveTo>
                      <a:pt x="1" y="0"/>
                    </a:moveTo>
                    <a:cubicBezTo>
                      <a:pt x="72" y="322"/>
                      <a:pt x="132" y="667"/>
                      <a:pt x="215" y="988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5419725" y="2603125"/>
                <a:ext cx="14527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454" fill="none" extrusionOk="0">
                    <a:moveTo>
                      <a:pt x="0" y="1453"/>
                    </a:moveTo>
                    <a:cubicBezTo>
                      <a:pt x="1988" y="1251"/>
                      <a:pt x="3953" y="763"/>
                      <a:pt x="5810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5229800" y="2110500"/>
                <a:ext cx="93500" cy="305100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2204" extrusionOk="0">
                    <a:moveTo>
                      <a:pt x="2766" y="1"/>
                    </a:moveTo>
                    <a:cubicBezTo>
                      <a:pt x="2445" y="1"/>
                      <a:pt x="2178" y="271"/>
                      <a:pt x="1942" y="489"/>
                    </a:cubicBezTo>
                    <a:cubicBezTo>
                      <a:pt x="1191" y="1227"/>
                      <a:pt x="668" y="2192"/>
                      <a:pt x="394" y="3204"/>
                    </a:cubicBezTo>
                    <a:cubicBezTo>
                      <a:pt x="1" y="4609"/>
                      <a:pt x="13" y="6073"/>
                      <a:pt x="168" y="7526"/>
                    </a:cubicBezTo>
                    <a:cubicBezTo>
                      <a:pt x="275" y="8609"/>
                      <a:pt x="453" y="9681"/>
                      <a:pt x="703" y="10740"/>
                    </a:cubicBezTo>
                    <a:cubicBezTo>
                      <a:pt x="775" y="11097"/>
                      <a:pt x="882" y="11455"/>
                      <a:pt x="1084" y="11752"/>
                    </a:cubicBezTo>
                    <a:cubicBezTo>
                      <a:pt x="1273" y="12015"/>
                      <a:pt x="1573" y="12203"/>
                      <a:pt x="1887" y="12203"/>
                    </a:cubicBezTo>
                    <a:cubicBezTo>
                      <a:pt x="1929" y="12203"/>
                      <a:pt x="1971" y="12200"/>
                      <a:pt x="2013" y="12193"/>
                    </a:cubicBezTo>
                    <a:cubicBezTo>
                      <a:pt x="2334" y="12133"/>
                      <a:pt x="2596" y="11871"/>
                      <a:pt x="2715" y="11550"/>
                    </a:cubicBezTo>
                    <a:cubicBezTo>
                      <a:pt x="2835" y="11240"/>
                      <a:pt x="2811" y="10895"/>
                      <a:pt x="2787" y="10574"/>
                    </a:cubicBezTo>
                    <a:cubicBezTo>
                      <a:pt x="2692" y="9621"/>
                      <a:pt x="2394" y="8680"/>
                      <a:pt x="2203" y="7740"/>
                    </a:cubicBezTo>
                    <a:cubicBezTo>
                      <a:pt x="2013" y="6811"/>
                      <a:pt x="1918" y="5799"/>
                      <a:pt x="2239" y="4882"/>
                    </a:cubicBezTo>
                    <a:cubicBezTo>
                      <a:pt x="2442" y="4275"/>
                      <a:pt x="2835" y="3739"/>
                      <a:pt x="3144" y="3180"/>
                    </a:cubicBezTo>
                    <a:cubicBezTo>
                      <a:pt x="3466" y="2608"/>
                      <a:pt x="3739" y="2001"/>
                      <a:pt x="3727" y="1346"/>
                    </a:cubicBezTo>
                    <a:cubicBezTo>
                      <a:pt x="3704" y="894"/>
                      <a:pt x="3466" y="263"/>
                      <a:pt x="3025" y="60"/>
                    </a:cubicBezTo>
                    <a:cubicBezTo>
                      <a:pt x="2935" y="19"/>
                      <a:pt x="2848" y="1"/>
                      <a:pt x="276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5304525" y="2626625"/>
                <a:ext cx="103300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9521" extrusionOk="0">
                    <a:moveTo>
                      <a:pt x="1014" y="0"/>
                    </a:moveTo>
                    <a:cubicBezTo>
                      <a:pt x="734" y="0"/>
                      <a:pt x="470" y="145"/>
                      <a:pt x="310" y="466"/>
                    </a:cubicBezTo>
                    <a:cubicBezTo>
                      <a:pt x="0" y="1109"/>
                      <a:pt x="250" y="2240"/>
                      <a:pt x="334" y="2918"/>
                    </a:cubicBezTo>
                    <a:cubicBezTo>
                      <a:pt x="536" y="4823"/>
                      <a:pt x="941" y="6716"/>
                      <a:pt x="1858" y="8407"/>
                    </a:cubicBezTo>
                    <a:cubicBezTo>
                      <a:pt x="1893" y="8431"/>
                      <a:pt x="1905" y="8455"/>
                      <a:pt x="1929" y="8490"/>
                    </a:cubicBezTo>
                    <a:cubicBezTo>
                      <a:pt x="2168" y="8906"/>
                      <a:pt x="2670" y="9521"/>
                      <a:pt x="3213" y="9521"/>
                    </a:cubicBezTo>
                    <a:cubicBezTo>
                      <a:pt x="3292" y="9521"/>
                      <a:pt x="3373" y="9507"/>
                      <a:pt x="3453" y="9479"/>
                    </a:cubicBezTo>
                    <a:cubicBezTo>
                      <a:pt x="3786" y="9383"/>
                      <a:pt x="3989" y="9038"/>
                      <a:pt x="4037" y="8693"/>
                    </a:cubicBezTo>
                    <a:cubicBezTo>
                      <a:pt x="4132" y="8145"/>
                      <a:pt x="3953" y="7478"/>
                      <a:pt x="3858" y="6919"/>
                    </a:cubicBezTo>
                    <a:cubicBezTo>
                      <a:pt x="3775" y="6264"/>
                      <a:pt x="3644" y="5597"/>
                      <a:pt x="3513" y="4954"/>
                    </a:cubicBezTo>
                    <a:cubicBezTo>
                      <a:pt x="3251" y="3645"/>
                      <a:pt x="2846" y="2359"/>
                      <a:pt x="2262" y="1144"/>
                    </a:cubicBezTo>
                    <a:cubicBezTo>
                      <a:pt x="2120" y="835"/>
                      <a:pt x="1965" y="537"/>
                      <a:pt x="1715" y="299"/>
                    </a:cubicBezTo>
                    <a:cubicBezTo>
                      <a:pt x="1506" y="107"/>
                      <a:pt x="1254" y="0"/>
                      <a:pt x="10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6010550" y="1874775"/>
                <a:ext cx="598625" cy="7209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8837" extrusionOk="0">
                    <a:moveTo>
                      <a:pt x="23944" y="0"/>
                    </a:moveTo>
                    <a:lnTo>
                      <a:pt x="23944" y="0"/>
                    </a:lnTo>
                    <a:cubicBezTo>
                      <a:pt x="17753" y="738"/>
                      <a:pt x="12348" y="4774"/>
                      <a:pt x="8550" y="9727"/>
                    </a:cubicBezTo>
                    <a:cubicBezTo>
                      <a:pt x="4763" y="14692"/>
                      <a:pt x="2358" y="20538"/>
                      <a:pt x="1" y="26313"/>
                    </a:cubicBezTo>
                    <a:lnTo>
                      <a:pt x="4704" y="28837"/>
                    </a:lnTo>
                    <a:cubicBezTo>
                      <a:pt x="9824" y="18443"/>
                      <a:pt x="16312" y="8715"/>
                      <a:pt x="239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5991225" y="1684575"/>
                <a:ext cx="198550" cy="8956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35826" extrusionOk="0">
                    <a:moveTo>
                      <a:pt x="3584" y="0"/>
                    </a:moveTo>
                    <a:lnTo>
                      <a:pt x="3584" y="0"/>
                    </a:lnTo>
                    <a:cubicBezTo>
                      <a:pt x="3596" y="11323"/>
                      <a:pt x="2393" y="22634"/>
                      <a:pt x="0" y="33707"/>
                    </a:cubicBezTo>
                    <a:lnTo>
                      <a:pt x="4167" y="35826"/>
                    </a:lnTo>
                    <a:cubicBezTo>
                      <a:pt x="5751" y="29873"/>
                      <a:pt x="7334" y="23860"/>
                      <a:pt x="7632" y="17716"/>
                    </a:cubicBezTo>
                    <a:cubicBezTo>
                      <a:pt x="7941" y="11561"/>
                      <a:pt x="6906" y="5179"/>
                      <a:pt x="3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6060275" y="1842625"/>
                <a:ext cx="75625" cy="6914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7659" fill="none" extrusionOk="0">
                    <a:moveTo>
                      <a:pt x="0" y="27658"/>
                    </a:moveTo>
                    <a:cubicBezTo>
                      <a:pt x="2310" y="18657"/>
                      <a:pt x="3024" y="9251"/>
                      <a:pt x="2084" y="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6090325" y="1977750"/>
                <a:ext cx="363775" cy="522125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0885" fill="none" extrusionOk="0">
                    <a:moveTo>
                      <a:pt x="1" y="20884"/>
                    </a:moveTo>
                    <a:cubicBezTo>
                      <a:pt x="3596" y="13145"/>
                      <a:pt x="8538" y="6049"/>
                      <a:pt x="14550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>
                <a:off x="6017400" y="2181650"/>
                <a:ext cx="569750" cy="487575"/>
              </a:xfrm>
              <a:custGeom>
                <a:avLst/>
                <a:gdLst/>
                <a:ahLst/>
                <a:cxnLst/>
                <a:rect l="l" t="t" r="r" b="b"/>
                <a:pathLst>
                  <a:path w="22790" h="19503" extrusionOk="0">
                    <a:moveTo>
                      <a:pt x="22789" y="0"/>
                    </a:moveTo>
                    <a:lnTo>
                      <a:pt x="22789" y="0"/>
                    </a:lnTo>
                    <a:cubicBezTo>
                      <a:pt x="17884" y="119"/>
                      <a:pt x="13014" y="1715"/>
                      <a:pt x="8990" y="4513"/>
                    </a:cubicBezTo>
                    <a:cubicBezTo>
                      <a:pt x="4966" y="7323"/>
                      <a:pt x="1787" y="11347"/>
                      <a:pt x="1" y="15931"/>
                    </a:cubicBezTo>
                    <a:lnTo>
                      <a:pt x="2549" y="19503"/>
                    </a:lnTo>
                    <a:cubicBezTo>
                      <a:pt x="8085" y="11883"/>
                      <a:pt x="14979" y="5251"/>
                      <a:pt x="227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4"/>
              <p:cNvSpPr/>
              <p:nvPr/>
            </p:nvSpPr>
            <p:spPr>
              <a:xfrm>
                <a:off x="5893275" y="1877450"/>
                <a:ext cx="235175" cy="691475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27659" extrusionOk="0">
                    <a:moveTo>
                      <a:pt x="1334" y="0"/>
                    </a:moveTo>
                    <a:lnTo>
                      <a:pt x="1334" y="0"/>
                    </a:lnTo>
                    <a:cubicBezTo>
                      <a:pt x="2168" y="10597"/>
                      <a:pt x="3049" y="17026"/>
                      <a:pt x="1" y="27658"/>
                    </a:cubicBezTo>
                    <a:lnTo>
                      <a:pt x="6502" y="27361"/>
                    </a:lnTo>
                    <a:cubicBezTo>
                      <a:pt x="9407" y="18157"/>
                      <a:pt x="7395" y="7525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4"/>
              <p:cNvSpPr/>
              <p:nvPr/>
            </p:nvSpPr>
            <p:spPr>
              <a:xfrm>
                <a:off x="5975150" y="2107225"/>
                <a:ext cx="60725" cy="504550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0182" fill="none" extrusionOk="0">
                    <a:moveTo>
                      <a:pt x="0" y="20182"/>
                    </a:moveTo>
                    <a:cubicBezTo>
                      <a:pt x="2381" y="13741"/>
                      <a:pt x="2429" y="6478"/>
                      <a:pt x="131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4"/>
              <p:cNvSpPr/>
              <p:nvPr/>
            </p:nvSpPr>
            <p:spPr>
              <a:xfrm>
                <a:off x="6075150" y="2248625"/>
                <a:ext cx="361675" cy="3456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3824" fill="none" extrusionOk="0">
                    <a:moveTo>
                      <a:pt x="1" y="13823"/>
                    </a:moveTo>
                    <a:cubicBezTo>
                      <a:pt x="3025" y="7727"/>
                      <a:pt x="8252" y="2751"/>
                      <a:pt x="14467" y="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4"/>
              <p:cNvSpPr/>
              <p:nvPr/>
            </p:nvSpPr>
            <p:spPr>
              <a:xfrm>
                <a:off x="5503350" y="2383600"/>
                <a:ext cx="769475" cy="884300"/>
              </a:xfrm>
              <a:custGeom>
                <a:avLst/>
                <a:gdLst/>
                <a:ahLst/>
                <a:cxnLst/>
                <a:rect l="l" t="t" r="r" b="b"/>
                <a:pathLst>
                  <a:path w="30779" h="35372" extrusionOk="0">
                    <a:moveTo>
                      <a:pt x="19712" y="1"/>
                    </a:moveTo>
                    <a:cubicBezTo>
                      <a:pt x="17066" y="1"/>
                      <a:pt x="14485" y="1128"/>
                      <a:pt x="12431" y="2793"/>
                    </a:cubicBezTo>
                    <a:cubicBezTo>
                      <a:pt x="10204" y="4579"/>
                      <a:pt x="8561" y="6972"/>
                      <a:pt x="7204" y="9460"/>
                    </a:cubicBezTo>
                    <a:cubicBezTo>
                      <a:pt x="4406" y="14604"/>
                      <a:pt x="1" y="24343"/>
                      <a:pt x="3977" y="29939"/>
                    </a:cubicBezTo>
                    <a:cubicBezTo>
                      <a:pt x="5108" y="31523"/>
                      <a:pt x="6906" y="32523"/>
                      <a:pt x="8680" y="33332"/>
                    </a:cubicBezTo>
                    <a:cubicBezTo>
                      <a:pt x="11072" y="34426"/>
                      <a:pt x="13918" y="35371"/>
                      <a:pt x="16640" y="35371"/>
                    </a:cubicBezTo>
                    <a:cubicBezTo>
                      <a:pt x="18810" y="35371"/>
                      <a:pt x="20901" y="34771"/>
                      <a:pt x="22623" y="33166"/>
                    </a:cubicBezTo>
                    <a:cubicBezTo>
                      <a:pt x="23980" y="31904"/>
                      <a:pt x="25004" y="30308"/>
                      <a:pt x="25909" y="28677"/>
                    </a:cubicBezTo>
                    <a:cubicBezTo>
                      <a:pt x="28838" y="23426"/>
                      <a:pt x="30778" y="17318"/>
                      <a:pt x="30135" y="11246"/>
                    </a:cubicBezTo>
                    <a:cubicBezTo>
                      <a:pt x="29540" y="5805"/>
                      <a:pt x="26254" y="412"/>
                      <a:pt x="20289" y="19"/>
                    </a:cubicBezTo>
                    <a:cubicBezTo>
                      <a:pt x="20097" y="7"/>
                      <a:pt x="19904" y="1"/>
                      <a:pt x="197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4"/>
              <p:cNvSpPr/>
              <p:nvPr/>
            </p:nvSpPr>
            <p:spPr>
              <a:xfrm>
                <a:off x="6023950" y="2426925"/>
                <a:ext cx="173275" cy="30897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2359" fill="none" extrusionOk="0">
                    <a:moveTo>
                      <a:pt x="1" y="0"/>
                    </a:moveTo>
                    <a:cubicBezTo>
                      <a:pt x="1882" y="4334"/>
                      <a:pt x="4227" y="8477"/>
                      <a:pt x="6930" y="1235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>
                <a:off x="5930500" y="2462325"/>
                <a:ext cx="241700" cy="411400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16456" fill="none" extrusionOk="0">
                    <a:moveTo>
                      <a:pt x="0" y="1"/>
                    </a:moveTo>
                    <a:cubicBezTo>
                      <a:pt x="3227" y="5490"/>
                      <a:pt x="6453" y="10967"/>
                      <a:pt x="9668" y="1645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>
                <a:off x="5823625" y="2499550"/>
                <a:ext cx="297100" cy="514975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20599" fill="none" extrusionOk="0">
                    <a:moveTo>
                      <a:pt x="1" y="0"/>
                    </a:moveTo>
                    <a:cubicBezTo>
                      <a:pt x="3966" y="6858"/>
                      <a:pt x="7918" y="13728"/>
                      <a:pt x="11883" y="20598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5749225" y="2615625"/>
                <a:ext cx="3024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20611" fill="none" extrusionOk="0">
                    <a:moveTo>
                      <a:pt x="0" y="1"/>
                    </a:moveTo>
                    <a:cubicBezTo>
                      <a:pt x="4036" y="6871"/>
                      <a:pt x="8073" y="13729"/>
                      <a:pt x="12097" y="2061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5677475" y="2760875"/>
                <a:ext cx="247375" cy="413775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16551" fill="none" extrusionOk="0">
                    <a:moveTo>
                      <a:pt x="1" y="1"/>
                    </a:moveTo>
                    <a:cubicBezTo>
                      <a:pt x="3001" y="5692"/>
                      <a:pt x="6311" y="11205"/>
                      <a:pt x="9895" y="1655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5629850" y="2913575"/>
                <a:ext cx="151825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11443" fill="none" extrusionOk="0">
                    <a:moveTo>
                      <a:pt x="1" y="1"/>
                    </a:moveTo>
                    <a:cubicBezTo>
                      <a:pt x="2025" y="3811"/>
                      <a:pt x="4049" y="7633"/>
                      <a:pt x="6073" y="11443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5785825" y="2462625"/>
                <a:ext cx="3090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4216" fill="none" extrusionOk="0">
                    <a:moveTo>
                      <a:pt x="12359" y="1"/>
                    </a:moveTo>
                    <a:cubicBezTo>
                      <a:pt x="8109" y="1001"/>
                      <a:pt x="3954" y="2406"/>
                      <a:pt x="1" y="421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5714400" y="2533175"/>
                <a:ext cx="448000" cy="191725"/>
              </a:xfrm>
              <a:custGeom>
                <a:avLst/>
                <a:gdLst/>
                <a:ahLst/>
                <a:cxnLst/>
                <a:rect l="l" t="t" r="r" b="b"/>
                <a:pathLst>
                  <a:path w="17920" h="7669" fill="none" extrusionOk="0">
                    <a:moveTo>
                      <a:pt x="17919" y="1"/>
                    </a:moveTo>
                    <a:cubicBezTo>
                      <a:pt x="11811" y="2239"/>
                      <a:pt x="5834" y="4799"/>
                      <a:pt x="0" y="7668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5651300" y="2635575"/>
                <a:ext cx="548900" cy="260775"/>
              </a:xfrm>
              <a:custGeom>
                <a:avLst/>
                <a:gdLst/>
                <a:ahLst/>
                <a:cxnLst/>
                <a:rect l="l" t="t" r="r" b="b"/>
                <a:pathLst>
                  <a:path w="21956" h="10431" fill="none" extrusionOk="0">
                    <a:moveTo>
                      <a:pt x="21955" y="0"/>
                    </a:moveTo>
                    <a:cubicBezTo>
                      <a:pt x="14526" y="3263"/>
                      <a:pt x="7203" y="6739"/>
                      <a:pt x="0" y="1043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5635525" y="2772800"/>
                <a:ext cx="551275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9442" fill="none" extrusionOk="0">
                    <a:moveTo>
                      <a:pt x="22050" y="0"/>
                    </a:moveTo>
                    <a:cubicBezTo>
                      <a:pt x="14704" y="3143"/>
                      <a:pt x="7346" y="6287"/>
                      <a:pt x="0" y="944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5665875" y="2870425"/>
                <a:ext cx="52270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20908" h="9990" fill="none" extrusionOk="0">
                    <a:moveTo>
                      <a:pt x="20908" y="0"/>
                    </a:moveTo>
                    <a:cubicBezTo>
                      <a:pt x="13943" y="3334"/>
                      <a:pt x="6966" y="6668"/>
                      <a:pt x="0" y="9990"/>
                    </a:cubicBezTo>
                    <a:cubicBezTo>
                      <a:pt x="108" y="9966"/>
                      <a:pt x="215" y="9942"/>
                      <a:pt x="310" y="9930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5798325" y="3009425"/>
                <a:ext cx="345600" cy="164925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6597" fill="none" extrusionOk="0">
                    <a:moveTo>
                      <a:pt x="13824" y="1"/>
                    </a:moveTo>
                    <a:cubicBezTo>
                      <a:pt x="9216" y="2203"/>
                      <a:pt x="4620" y="4394"/>
                      <a:pt x="1" y="6597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5726300" y="2468400"/>
                <a:ext cx="283400" cy="354625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4185" extrusionOk="0">
                    <a:moveTo>
                      <a:pt x="9063" y="1"/>
                    </a:moveTo>
                    <a:cubicBezTo>
                      <a:pt x="7672" y="1"/>
                      <a:pt x="5991" y="1161"/>
                      <a:pt x="4977" y="1913"/>
                    </a:cubicBezTo>
                    <a:cubicBezTo>
                      <a:pt x="4227" y="2496"/>
                      <a:pt x="3513" y="3163"/>
                      <a:pt x="2882" y="3901"/>
                    </a:cubicBezTo>
                    <a:cubicBezTo>
                      <a:pt x="1155" y="5973"/>
                      <a:pt x="131" y="8604"/>
                      <a:pt x="24" y="11307"/>
                    </a:cubicBezTo>
                    <a:cubicBezTo>
                      <a:pt x="0" y="11890"/>
                      <a:pt x="24" y="12510"/>
                      <a:pt x="250" y="13045"/>
                    </a:cubicBezTo>
                    <a:cubicBezTo>
                      <a:pt x="477" y="13593"/>
                      <a:pt x="953" y="14069"/>
                      <a:pt x="1524" y="14165"/>
                    </a:cubicBezTo>
                    <a:cubicBezTo>
                      <a:pt x="1605" y="14178"/>
                      <a:pt x="1685" y="14185"/>
                      <a:pt x="1764" y="14185"/>
                    </a:cubicBezTo>
                    <a:cubicBezTo>
                      <a:pt x="2436" y="14185"/>
                      <a:pt x="3061" y="13716"/>
                      <a:pt x="3572" y="13248"/>
                    </a:cubicBezTo>
                    <a:cubicBezTo>
                      <a:pt x="6370" y="10736"/>
                      <a:pt x="8478" y="7521"/>
                      <a:pt x="9978" y="4068"/>
                    </a:cubicBezTo>
                    <a:cubicBezTo>
                      <a:pt x="10454" y="2973"/>
                      <a:pt x="11335" y="365"/>
                      <a:pt x="9442" y="32"/>
                    </a:cubicBezTo>
                    <a:cubicBezTo>
                      <a:pt x="9319" y="11"/>
                      <a:pt x="9192" y="1"/>
                      <a:pt x="9063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5674200" y="2860200"/>
                <a:ext cx="13112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5245" h="3922" extrusionOk="0">
                    <a:moveTo>
                      <a:pt x="2480" y="0"/>
                    </a:moveTo>
                    <a:cubicBezTo>
                      <a:pt x="2261" y="0"/>
                      <a:pt x="2047" y="25"/>
                      <a:pt x="1846" y="76"/>
                    </a:cubicBezTo>
                    <a:cubicBezTo>
                      <a:pt x="1037" y="290"/>
                      <a:pt x="358" y="933"/>
                      <a:pt x="179" y="1731"/>
                    </a:cubicBezTo>
                    <a:cubicBezTo>
                      <a:pt x="1" y="2541"/>
                      <a:pt x="418" y="3457"/>
                      <a:pt x="1168" y="3791"/>
                    </a:cubicBezTo>
                    <a:cubicBezTo>
                      <a:pt x="1391" y="3882"/>
                      <a:pt x="1625" y="3921"/>
                      <a:pt x="1861" y="3921"/>
                    </a:cubicBezTo>
                    <a:cubicBezTo>
                      <a:pt x="2304" y="3921"/>
                      <a:pt x="2756" y="3783"/>
                      <a:pt x="3168" y="3588"/>
                    </a:cubicBezTo>
                    <a:cubicBezTo>
                      <a:pt x="3704" y="3326"/>
                      <a:pt x="4228" y="2934"/>
                      <a:pt x="4490" y="2398"/>
                    </a:cubicBezTo>
                    <a:cubicBezTo>
                      <a:pt x="5245" y="897"/>
                      <a:pt x="3795" y="0"/>
                      <a:pt x="248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827375" y="2335950"/>
                <a:ext cx="418225" cy="331200"/>
              </a:xfrm>
              <a:custGeom>
                <a:avLst/>
                <a:gdLst/>
                <a:ahLst/>
                <a:cxnLst/>
                <a:rect l="l" t="t" r="r" b="b"/>
                <a:pathLst>
                  <a:path w="16729" h="13248" extrusionOk="0">
                    <a:moveTo>
                      <a:pt x="5141" y="0"/>
                    </a:moveTo>
                    <a:cubicBezTo>
                      <a:pt x="4694" y="0"/>
                      <a:pt x="4278" y="384"/>
                      <a:pt x="4073" y="794"/>
                    </a:cubicBezTo>
                    <a:cubicBezTo>
                      <a:pt x="3549" y="1794"/>
                      <a:pt x="3632" y="3008"/>
                      <a:pt x="4013" y="4068"/>
                    </a:cubicBezTo>
                    <a:cubicBezTo>
                      <a:pt x="4251" y="4723"/>
                      <a:pt x="4596" y="5330"/>
                      <a:pt x="5001" y="5913"/>
                    </a:cubicBezTo>
                    <a:cubicBezTo>
                      <a:pt x="2358" y="7461"/>
                      <a:pt x="441" y="10235"/>
                      <a:pt x="1" y="13247"/>
                    </a:cubicBezTo>
                    <a:lnTo>
                      <a:pt x="16729" y="7032"/>
                    </a:lnTo>
                    <a:cubicBezTo>
                      <a:pt x="14865" y="5434"/>
                      <a:pt x="12410" y="4578"/>
                      <a:pt x="9964" y="4578"/>
                    </a:cubicBezTo>
                    <a:cubicBezTo>
                      <a:pt x="8786" y="4578"/>
                      <a:pt x="7609" y="4776"/>
                      <a:pt x="6501" y="5187"/>
                    </a:cubicBezTo>
                    <a:cubicBezTo>
                      <a:pt x="6442" y="5199"/>
                      <a:pt x="6394" y="5235"/>
                      <a:pt x="6335" y="5246"/>
                    </a:cubicBezTo>
                    <a:cubicBezTo>
                      <a:pt x="5954" y="4187"/>
                      <a:pt x="5799" y="3044"/>
                      <a:pt x="5918" y="1925"/>
                    </a:cubicBezTo>
                    <a:cubicBezTo>
                      <a:pt x="5966" y="1567"/>
                      <a:pt x="6025" y="1210"/>
                      <a:pt x="5966" y="853"/>
                    </a:cubicBezTo>
                    <a:cubicBezTo>
                      <a:pt x="5906" y="496"/>
                      <a:pt x="5692" y="139"/>
                      <a:pt x="5358" y="32"/>
                    </a:cubicBezTo>
                    <a:cubicBezTo>
                      <a:pt x="5286" y="10"/>
                      <a:pt x="5213" y="0"/>
                      <a:pt x="5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687775" y="2585425"/>
                <a:ext cx="700400" cy="789975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31599" extrusionOk="0">
                    <a:moveTo>
                      <a:pt x="10733" y="1"/>
                    </a:moveTo>
                    <a:cubicBezTo>
                      <a:pt x="7337" y="1"/>
                      <a:pt x="3791" y="3119"/>
                      <a:pt x="2215" y="5745"/>
                    </a:cubicBezTo>
                    <a:cubicBezTo>
                      <a:pt x="262" y="9019"/>
                      <a:pt x="1" y="12841"/>
                      <a:pt x="739" y="16294"/>
                    </a:cubicBezTo>
                    <a:cubicBezTo>
                      <a:pt x="2287" y="23450"/>
                      <a:pt x="8252" y="29319"/>
                      <a:pt x="15895" y="31165"/>
                    </a:cubicBezTo>
                    <a:cubicBezTo>
                      <a:pt x="16982" y="31426"/>
                      <a:pt x="18150" y="31598"/>
                      <a:pt x="19313" y="31598"/>
                    </a:cubicBezTo>
                    <a:cubicBezTo>
                      <a:pt x="20955" y="31598"/>
                      <a:pt x="22588" y="31256"/>
                      <a:pt x="23968" y="30343"/>
                    </a:cubicBezTo>
                    <a:cubicBezTo>
                      <a:pt x="26551" y="28629"/>
                      <a:pt x="27444" y="25485"/>
                      <a:pt x="27611" y="22688"/>
                    </a:cubicBezTo>
                    <a:cubicBezTo>
                      <a:pt x="28016" y="15925"/>
                      <a:pt x="25456" y="9317"/>
                      <a:pt x="20610" y="4662"/>
                    </a:cubicBezTo>
                    <a:cubicBezTo>
                      <a:pt x="18420" y="2554"/>
                      <a:pt x="14574" y="292"/>
                      <a:pt x="11169" y="18"/>
                    </a:cubicBezTo>
                    <a:cubicBezTo>
                      <a:pt x="11024" y="6"/>
                      <a:pt x="10878" y="1"/>
                      <a:pt x="10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5063125" y="2458850"/>
                <a:ext cx="565275" cy="839400"/>
              </a:xfrm>
              <a:custGeom>
                <a:avLst/>
                <a:gdLst/>
                <a:ahLst/>
                <a:cxnLst/>
                <a:rect l="l" t="t" r="r" b="b"/>
                <a:pathLst>
                  <a:path w="22611" h="33576" extrusionOk="0">
                    <a:moveTo>
                      <a:pt x="9179" y="1"/>
                    </a:moveTo>
                    <a:cubicBezTo>
                      <a:pt x="8218" y="1"/>
                      <a:pt x="7251" y="139"/>
                      <a:pt x="6311" y="438"/>
                    </a:cubicBezTo>
                    <a:cubicBezTo>
                      <a:pt x="2132" y="1747"/>
                      <a:pt x="0" y="5462"/>
                      <a:pt x="1405" y="9022"/>
                    </a:cubicBezTo>
                    <a:cubicBezTo>
                      <a:pt x="3191" y="13499"/>
                      <a:pt x="3263" y="18690"/>
                      <a:pt x="4263" y="23429"/>
                    </a:cubicBezTo>
                    <a:cubicBezTo>
                      <a:pt x="4775" y="25869"/>
                      <a:pt x="5394" y="28346"/>
                      <a:pt x="6858" y="30370"/>
                    </a:cubicBezTo>
                    <a:cubicBezTo>
                      <a:pt x="8190" y="32195"/>
                      <a:pt x="10393" y="33575"/>
                      <a:pt x="12786" y="33575"/>
                    </a:cubicBezTo>
                    <a:cubicBezTo>
                      <a:pt x="13047" y="33575"/>
                      <a:pt x="13309" y="33559"/>
                      <a:pt x="13573" y="33525"/>
                    </a:cubicBezTo>
                    <a:cubicBezTo>
                      <a:pt x="15574" y="33275"/>
                      <a:pt x="17395" y="32061"/>
                      <a:pt x="18646" y="30513"/>
                    </a:cubicBezTo>
                    <a:cubicBezTo>
                      <a:pt x="19896" y="28965"/>
                      <a:pt x="20634" y="27131"/>
                      <a:pt x="21146" y="25286"/>
                    </a:cubicBezTo>
                    <a:cubicBezTo>
                      <a:pt x="22610" y="20154"/>
                      <a:pt x="22491" y="14749"/>
                      <a:pt x="20836" y="9867"/>
                    </a:cubicBezTo>
                    <a:cubicBezTo>
                      <a:pt x="19836" y="6938"/>
                      <a:pt x="18229" y="4105"/>
                      <a:pt x="15693" y="2200"/>
                    </a:cubicBezTo>
                    <a:cubicBezTo>
                      <a:pt x="13888" y="844"/>
                      <a:pt x="11552" y="1"/>
                      <a:pt x="9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>
                <a:off x="4881850" y="2528675"/>
                <a:ext cx="555150" cy="800925"/>
              </a:xfrm>
              <a:custGeom>
                <a:avLst/>
                <a:gdLst/>
                <a:ahLst/>
                <a:cxnLst/>
                <a:rect l="l" t="t" r="r" b="b"/>
                <a:pathLst>
                  <a:path w="22206" h="32037" extrusionOk="0">
                    <a:moveTo>
                      <a:pt x="8122" y="1"/>
                    </a:moveTo>
                    <a:cubicBezTo>
                      <a:pt x="5945" y="1"/>
                      <a:pt x="3709" y="850"/>
                      <a:pt x="2298" y="2490"/>
                    </a:cubicBezTo>
                    <a:cubicBezTo>
                      <a:pt x="0" y="5169"/>
                      <a:pt x="453" y="9741"/>
                      <a:pt x="1155" y="12825"/>
                    </a:cubicBezTo>
                    <a:cubicBezTo>
                      <a:pt x="2608" y="19290"/>
                      <a:pt x="6192" y="25267"/>
                      <a:pt x="11240" y="29625"/>
                    </a:cubicBezTo>
                    <a:cubicBezTo>
                      <a:pt x="12677" y="30872"/>
                      <a:pt x="14466" y="32036"/>
                      <a:pt x="16333" y="32036"/>
                    </a:cubicBezTo>
                    <a:cubicBezTo>
                      <a:pt x="16693" y="32036"/>
                      <a:pt x="17055" y="31993"/>
                      <a:pt x="17419" y="31899"/>
                    </a:cubicBezTo>
                    <a:cubicBezTo>
                      <a:pt x="18848" y="31530"/>
                      <a:pt x="19991" y="30399"/>
                      <a:pt x="20646" y="29101"/>
                    </a:cubicBezTo>
                    <a:cubicBezTo>
                      <a:pt x="21301" y="27791"/>
                      <a:pt x="21539" y="26339"/>
                      <a:pt x="21658" y="24886"/>
                    </a:cubicBezTo>
                    <a:cubicBezTo>
                      <a:pt x="22206" y="18338"/>
                      <a:pt x="20574" y="11670"/>
                      <a:pt x="17050" y="6170"/>
                    </a:cubicBezTo>
                    <a:cubicBezTo>
                      <a:pt x="15526" y="3800"/>
                      <a:pt x="13574" y="1586"/>
                      <a:pt x="10954" y="526"/>
                    </a:cubicBezTo>
                    <a:cubicBezTo>
                      <a:pt x="10076" y="174"/>
                      <a:pt x="9105" y="1"/>
                      <a:pt x="8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>
                <a:off x="5389950" y="2540025"/>
                <a:ext cx="161650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1848" fill="none" extrusionOk="0">
                    <a:moveTo>
                      <a:pt x="0" y="1"/>
                    </a:moveTo>
                    <a:cubicBezTo>
                      <a:pt x="4001" y="2429"/>
                      <a:pt x="6465" y="7168"/>
                      <a:pt x="6156" y="11847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>
                <a:off x="5542650" y="2878450"/>
                <a:ext cx="21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240" fill="none" extrusionOk="0">
                    <a:moveTo>
                      <a:pt x="84" y="1"/>
                    </a:moveTo>
                    <a:cubicBezTo>
                      <a:pt x="48" y="751"/>
                      <a:pt x="24" y="1489"/>
                      <a:pt x="0" y="223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>
                <a:off x="5109250" y="3144575"/>
                <a:ext cx="215525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5573" fill="none" extrusionOk="0">
                    <a:moveTo>
                      <a:pt x="1" y="0"/>
                    </a:moveTo>
                    <a:cubicBezTo>
                      <a:pt x="1120" y="1965"/>
                      <a:pt x="2751" y="3631"/>
                      <a:pt x="4704" y="4763"/>
                    </a:cubicBezTo>
                    <a:cubicBezTo>
                      <a:pt x="5311" y="5120"/>
                      <a:pt x="5990" y="5429"/>
                      <a:pt x="6680" y="5489"/>
                    </a:cubicBezTo>
                    <a:cubicBezTo>
                      <a:pt x="7383" y="5572"/>
                      <a:pt x="8157" y="5346"/>
                      <a:pt x="8621" y="4810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4"/>
              <p:cNvSpPr/>
              <p:nvPr/>
            </p:nvSpPr>
            <p:spPr>
              <a:xfrm>
                <a:off x="5359575" y="3184150"/>
                <a:ext cx="149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918" fill="none" extrusionOk="0">
                    <a:moveTo>
                      <a:pt x="1" y="1917"/>
                    </a:moveTo>
                    <a:cubicBezTo>
                      <a:pt x="418" y="1382"/>
                      <a:pt x="596" y="667"/>
                      <a:pt x="513" y="1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4"/>
              <p:cNvSpPr/>
              <p:nvPr/>
            </p:nvSpPr>
            <p:spPr>
              <a:xfrm>
                <a:off x="5350350" y="2898700"/>
                <a:ext cx="2772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990" fill="none" extrusionOk="0">
                    <a:moveTo>
                      <a:pt x="1108" y="3989"/>
                    </a:moveTo>
                    <a:cubicBezTo>
                      <a:pt x="930" y="2620"/>
                      <a:pt x="549" y="1263"/>
                      <a:pt x="1" y="1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4"/>
              <p:cNvSpPr/>
              <p:nvPr/>
            </p:nvSpPr>
            <p:spPr>
              <a:xfrm>
                <a:off x="5446500" y="3099925"/>
                <a:ext cx="98250" cy="147650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5906" fill="none" extrusionOk="0">
                    <a:moveTo>
                      <a:pt x="1" y="5906"/>
                    </a:moveTo>
                    <a:cubicBezTo>
                      <a:pt x="1965" y="4489"/>
                      <a:pt x="3394" y="2358"/>
                      <a:pt x="3930" y="0"/>
                    </a:cubicBezTo>
                  </a:path>
                </a:pathLst>
              </a:custGeom>
              <a:noFill/>
              <a:ln w="8025" cap="rnd" cmpd="sng">
                <a:solidFill>
                  <a:srgbClr val="2A331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4"/>
              <p:cNvSpPr/>
              <p:nvPr/>
            </p:nvSpPr>
            <p:spPr>
              <a:xfrm>
                <a:off x="4936325" y="2616475"/>
                <a:ext cx="161050" cy="2890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1562" extrusionOk="0">
                    <a:moveTo>
                      <a:pt x="2602" y="1"/>
                    </a:moveTo>
                    <a:cubicBezTo>
                      <a:pt x="2429" y="1"/>
                      <a:pt x="2252" y="28"/>
                      <a:pt x="2072" y="86"/>
                    </a:cubicBezTo>
                    <a:cubicBezTo>
                      <a:pt x="357" y="645"/>
                      <a:pt x="0" y="3598"/>
                      <a:pt x="48" y="5086"/>
                    </a:cubicBezTo>
                    <a:cubicBezTo>
                      <a:pt x="84" y="7003"/>
                      <a:pt x="834" y="8896"/>
                      <a:pt x="2084" y="10337"/>
                    </a:cubicBezTo>
                    <a:cubicBezTo>
                      <a:pt x="2652" y="10973"/>
                      <a:pt x="3447" y="11562"/>
                      <a:pt x="4252" y="11562"/>
                    </a:cubicBezTo>
                    <a:cubicBezTo>
                      <a:pt x="4443" y="11562"/>
                      <a:pt x="4634" y="11529"/>
                      <a:pt x="4822" y="11456"/>
                    </a:cubicBezTo>
                    <a:cubicBezTo>
                      <a:pt x="5787" y="11075"/>
                      <a:pt x="6120" y="9873"/>
                      <a:pt x="6239" y="8849"/>
                    </a:cubicBezTo>
                    <a:cubicBezTo>
                      <a:pt x="6442" y="7075"/>
                      <a:pt x="6442" y="5241"/>
                      <a:pt x="5882" y="3550"/>
                    </a:cubicBezTo>
                    <a:cubicBezTo>
                      <a:pt x="5463" y="2304"/>
                      <a:pt x="4200" y="1"/>
                      <a:pt x="2602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4"/>
              <p:cNvSpPr/>
              <p:nvPr/>
            </p:nvSpPr>
            <p:spPr>
              <a:xfrm>
                <a:off x="4738975" y="2928625"/>
                <a:ext cx="139325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8102" extrusionOk="0">
                    <a:moveTo>
                      <a:pt x="1048" y="1"/>
                    </a:moveTo>
                    <a:cubicBezTo>
                      <a:pt x="787" y="1"/>
                      <a:pt x="539" y="93"/>
                      <a:pt x="322" y="316"/>
                    </a:cubicBezTo>
                    <a:cubicBezTo>
                      <a:pt x="143" y="518"/>
                      <a:pt x="108" y="780"/>
                      <a:pt x="96" y="1054"/>
                    </a:cubicBezTo>
                    <a:cubicBezTo>
                      <a:pt x="0" y="3137"/>
                      <a:pt x="1096" y="6316"/>
                      <a:pt x="3084" y="7602"/>
                    </a:cubicBezTo>
                    <a:cubicBezTo>
                      <a:pt x="3394" y="7805"/>
                      <a:pt x="3739" y="7959"/>
                      <a:pt x="4108" y="8055"/>
                    </a:cubicBezTo>
                    <a:cubicBezTo>
                      <a:pt x="4219" y="8086"/>
                      <a:pt x="4335" y="8102"/>
                      <a:pt x="4450" y="8102"/>
                    </a:cubicBezTo>
                    <a:cubicBezTo>
                      <a:pt x="4643" y="8102"/>
                      <a:pt x="4832" y="8056"/>
                      <a:pt x="4989" y="7959"/>
                    </a:cubicBezTo>
                    <a:cubicBezTo>
                      <a:pt x="5227" y="7793"/>
                      <a:pt x="5346" y="7507"/>
                      <a:pt x="5394" y="7221"/>
                    </a:cubicBezTo>
                    <a:cubicBezTo>
                      <a:pt x="5573" y="5638"/>
                      <a:pt x="4572" y="3387"/>
                      <a:pt x="3739" y="2090"/>
                    </a:cubicBezTo>
                    <a:cubicBezTo>
                      <a:pt x="3339" y="1471"/>
                      <a:pt x="2088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4"/>
              <p:cNvSpPr/>
              <p:nvPr/>
            </p:nvSpPr>
            <p:spPr>
              <a:xfrm>
                <a:off x="4631225" y="3034125"/>
                <a:ext cx="1620450" cy="1032700"/>
              </a:xfrm>
              <a:custGeom>
                <a:avLst/>
                <a:gdLst/>
                <a:ahLst/>
                <a:cxnLst/>
                <a:rect l="l" t="t" r="r" b="b"/>
                <a:pathLst>
                  <a:path w="64818" h="41308" extrusionOk="0">
                    <a:moveTo>
                      <a:pt x="0" y="1"/>
                    </a:moveTo>
                    <a:cubicBezTo>
                      <a:pt x="0" y="1"/>
                      <a:pt x="0" y="16515"/>
                      <a:pt x="6096" y="34481"/>
                    </a:cubicBezTo>
                    <a:cubicBezTo>
                      <a:pt x="6977" y="37089"/>
                      <a:pt x="9228" y="38994"/>
                      <a:pt x="11930" y="39482"/>
                    </a:cubicBezTo>
                    <a:cubicBezTo>
                      <a:pt x="16317" y="40283"/>
                      <a:pt x="23742" y="41307"/>
                      <a:pt x="32890" y="41307"/>
                    </a:cubicBezTo>
                    <a:cubicBezTo>
                      <a:pt x="39111" y="41307"/>
                      <a:pt x="46129" y="40834"/>
                      <a:pt x="53531" y="39494"/>
                    </a:cubicBezTo>
                    <a:cubicBezTo>
                      <a:pt x="56376" y="38994"/>
                      <a:pt x="58698" y="36934"/>
                      <a:pt x="59520" y="34172"/>
                    </a:cubicBezTo>
                    <a:cubicBezTo>
                      <a:pt x="61484" y="27516"/>
                      <a:pt x="64818" y="14169"/>
                      <a:pt x="647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4"/>
              <p:cNvSpPr/>
              <p:nvPr/>
            </p:nvSpPr>
            <p:spPr>
              <a:xfrm>
                <a:off x="4524650" y="2924475"/>
                <a:ext cx="1831525" cy="218925"/>
              </a:xfrm>
              <a:custGeom>
                <a:avLst/>
                <a:gdLst/>
                <a:ahLst/>
                <a:cxnLst/>
                <a:rect l="l" t="t" r="r" b="b"/>
                <a:pathLst>
                  <a:path w="73261" h="8757" extrusionOk="0">
                    <a:moveTo>
                      <a:pt x="24068" y="1"/>
                    </a:moveTo>
                    <a:cubicBezTo>
                      <a:pt x="16833" y="1"/>
                      <a:pt x="9893" y="77"/>
                      <a:pt x="4144" y="279"/>
                    </a:cubicBezTo>
                    <a:cubicBezTo>
                      <a:pt x="1834" y="351"/>
                      <a:pt x="1" y="2137"/>
                      <a:pt x="1" y="4327"/>
                    </a:cubicBezTo>
                    <a:lnTo>
                      <a:pt x="1" y="4708"/>
                    </a:lnTo>
                    <a:cubicBezTo>
                      <a:pt x="1" y="6947"/>
                      <a:pt x="1930" y="8756"/>
                      <a:pt x="4287" y="8756"/>
                    </a:cubicBezTo>
                    <a:lnTo>
                      <a:pt x="68974" y="8756"/>
                    </a:lnTo>
                    <a:cubicBezTo>
                      <a:pt x="71343" y="8756"/>
                      <a:pt x="73260" y="6947"/>
                      <a:pt x="73260" y="4708"/>
                    </a:cubicBezTo>
                    <a:cubicBezTo>
                      <a:pt x="73260" y="2529"/>
                      <a:pt x="71415" y="720"/>
                      <a:pt x="69093" y="660"/>
                    </a:cubicBezTo>
                    <a:cubicBezTo>
                      <a:pt x="60812" y="450"/>
                      <a:pt x="41575" y="1"/>
                      <a:pt x="240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4"/>
              <p:cNvSpPr/>
              <p:nvPr/>
            </p:nvSpPr>
            <p:spPr>
              <a:xfrm>
                <a:off x="4631225" y="2973075"/>
                <a:ext cx="55972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22389" h="5107" extrusionOk="0">
                    <a:moveTo>
                      <a:pt x="15695" y="1"/>
                    </a:moveTo>
                    <a:cubicBezTo>
                      <a:pt x="15119" y="1"/>
                      <a:pt x="14617" y="14"/>
                      <a:pt x="14252" y="14"/>
                    </a:cubicBezTo>
                    <a:cubicBezTo>
                      <a:pt x="14193" y="14"/>
                      <a:pt x="14135" y="14"/>
                      <a:pt x="14076" y="14"/>
                    </a:cubicBezTo>
                    <a:cubicBezTo>
                      <a:pt x="11242" y="14"/>
                      <a:pt x="8407" y="291"/>
                      <a:pt x="5584" y="466"/>
                    </a:cubicBezTo>
                    <a:cubicBezTo>
                      <a:pt x="3929" y="550"/>
                      <a:pt x="0" y="359"/>
                      <a:pt x="489" y="3324"/>
                    </a:cubicBezTo>
                    <a:cubicBezTo>
                      <a:pt x="727" y="4729"/>
                      <a:pt x="2394" y="4657"/>
                      <a:pt x="3382" y="4729"/>
                    </a:cubicBezTo>
                    <a:cubicBezTo>
                      <a:pt x="5049" y="4848"/>
                      <a:pt x="6692" y="4955"/>
                      <a:pt x="8359" y="5026"/>
                    </a:cubicBezTo>
                    <a:cubicBezTo>
                      <a:pt x="9928" y="5090"/>
                      <a:pt x="11494" y="5106"/>
                      <a:pt x="13058" y="5106"/>
                    </a:cubicBezTo>
                    <a:cubicBezTo>
                      <a:pt x="14821" y="5106"/>
                      <a:pt x="16582" y="5085"/>
                      <a:pt x="18346" y="5085"/>
                    </a:cubicBezTo>
                    <a:cubicBezTo>
                      <a:pt x="18565" y="5085"/>
                      <a:pt x="18784" y="5085"/>
                      <a:pt x="19003" y="5086"/>
                    </a:cubicBezTo>
                    <a:cubicBezTo>
                      <a:pt x="19646" y="5074"/>
                      <a:pt x="20301" y="5050"/>
                      <a:pt x="20896" y="4776"/>
                    </a:cubicBezTo>
                    <a:cubicBezTo>
                      <a:pt x="21491" y="4515"/>
                      <a:pt x="22015" y="3955"/>
                      <a:pt x="22086" y="3264"/>
                    </a:cubicBezTo>
                    <a:cubicBezTo>
                      <a:pt x="22389" y="272"/>
                      <a:pt x="18294" y="1"/>
                      <a:pt x="15695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4"/>
              <p:cNvSpPr/>
              <p:nvPr/>
            </p:nvSpPr>
            <p:spPr>
              <a:xfrm>
                <a:off x="4606225" y="2385850"/>
                <a:ext cx="921550" cy="711400"/>
              </a:xfrm>
              <a:custGeom>
                <a:avLst/>
                <a:gdLst/>
                <a:ahLst/>
                <a:cxnLst/>
                <a:rect l="l" t="t" r="r" b="b"/>
                <a:pathLst>
                  <a:path w="36862" h="28456" extrusionOk="0">
                    <a:moveTo>
                      <a:pt x="3382" y="1"/>
                    </a:moveTo>
                    <a:cubicBezTo>
                      <a:pt x="2474" y="1"/>
                      <a:pt x="1580" y="413"/>
                      <a:pt x="1000" y="1191"/>
                    </a:cubicBezTo>
                    <a:cubicBezTo>
                      <a:pt x="0" y="2524"/>
                      <a:pt x="286" y="4382"/>
                      <a:pt x="1596" y="5358"/>
                    </a:cubicBezTo>
                    <a:lnTo>
                      <a:pt x="31707" y="27861"/>
                    </a:lnTo>
                    <a:cubicBezTo>
                      <a:pt x="32219" y="28265"/>
                      <a:pt x="32850" y="28456"/>
                      <a:pt x="33469" y="28456"/>
                    </a:cubicBezTo>
                    <a:cubicBezTo>
                      <a:pt x="34385" y="28456"/>
                      <a:pt x="35278" y="28039"/>
                      <a:pt x="35874" y="27265"/>
                    </a:cubicBezTo>
                    <a:cubicBezTo>
                      <a:pt x="36862" y="25944"/>
                      <a:pt x="36588" y="24086"/>
                      <a:pt x="35278" y="23098"/>
                    </a:cubicBezTo>
                    <a:lnTo>
                      <a:pt x="5168" y="595"/>
                    </a:lnTo>
                    <a:cubicBezTo>
                      <a:pt x="4631" y="194"/>
                      <a:pt x="4003" y="1"/>
                      <a:pt x="3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4"/>
              <p:cNvSpPr/>
              <p:nvPr/>
            </p:nvSpPr>
            <p:spPr>
              <a:xfrm>
                <a:off x="4706825" y="3274350"/>
                <a:ext cx="13936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5746" h="763" fill="none" extrusionOk="0">
                    <a:moveTo>
                      <a:pt x="1" y="762"/>
                    </a:moveTo>
                    <a:cubicBezTo>
                      <a:pt x="18586" y="512"/>
                      <a:pt x="37160" y="262"/>
                      <a:pt x="55746" y="0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4"/>
              <p:cNvSpPr/>
              <p:nvPr/>
            </p:nvSpPr>
            <p:spPr>
              <a:xfrm>
                <a:off x="4784225" y="3477950"/>
                <a:ext cx="126625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50650" h="48" fill="none" extrusionOk="0">
                    <a:moveTo>
                      <a:pt x="0" y="48"/>
                    </a:moveTo>
                    <a:cubicBezTo>
                      <a:pt x="16883" y="36"/>
                      <a:pt x="33766" y="12"/>
                      <a:pt x="50649" y="0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4"/>
              <p:cNvSpPr/>
              <p:nvPr/>
            </p:nvSpPr>
            <p:spPr>
              <a:xfrm>
                <a:off x="4886900" y="3646125"/>
                <a:ext cx="12049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198" h="643" fill="none" extrusionOk="0">
                    <a:moveTo>
                      <a:pt x="1" y="0"/>
                    </a:moveTo>
                    <a:cubicBezTo>
                      <a:pt x="16074" y="214"/>
                      <a:pt x="32148" y="429"/>
                      <a:pt x="48197" y="643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4"/>
              <p:cNvSpPr/>
              <p:nvPr/>
            </p:nvSpPr>
            <p:spPr>
              <a:xfrm>
                <a:off x="4950000" y="3834825"/>
                <a:ext cx="10477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1911" h="227" fill="none" extrusionOk="0">
                    <a:moveTo>
                      <a:pt x="1" y="227"/>
                    </a:moveTo>
                    <a:cubicBezTo>
                      <a:pt x="2394" y="179"/>
                      <a:pt x="4811" y="179"/>
                      <a:pt x="7204" y="167"/>
                    </a:cubicBezTo>
                    <a:cubicBezTo>
                      <a:pt x="18765" y="108"/>
                      <a:pt x="30350" y="48"/>
                      <a:pt x="41911" y="1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4"/>
              <p:cNvSpPr/>
              <p:nvPr/>
            </p:nvSpPr>
            <p:spPr>
              <a:xfrm>
                <a:off x="5402150" y="3208850"/>
                <a:ext cx="11625" cy="759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0386" fill="none" extrusionOk="0">
                    <a:moveTo>
                      <a:pt x="1" y="1"/>
                    </a:moveTo>
                    <a:cubicBezTo>
                      <a:pt x="143" y="10121"/>
                      <a:pt x="310" y="20265"/>
                      <a:pt x="465" y="30385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4"/>
              <p:cNvSpPr/>
              <p:nvPr/>
            </p:nvSpPr>
            <p:spPr>
              <a:xfrm>
                <a:off x="5588475" y="3204100"/>
                <a:ext cx="62850" cy="748025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9921" fill="none" extrusionOk="0">
                    <a:moveTo>
                      <a:pt x="2513" y="0"/>
                    </a:moveTo>
                    <a:cubicBezTo>
                      <a:pt x="1680" y="9978"/>
                      <a:pt x="834" y="19943"/>
                      <a:pt x="1" y="29921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4"/>
              <p:cNvSpPr/>
              <p:nvPr/>
            </p:nvSpPr>
            <p:spPr>
              <a:xfrm>
                <a:off x="5774525" y="3223150"/>
                <a:ext cx="59250" cy="7120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8480" fill="none" extrusionOk="0">
                    <a:moveTo>
                      <a:pt x="2370" y="0"/>
                    </a:moveTo>
                    <a:lnTo>
                      <a:pt x="0" y="28480"/>
                    </a:ln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4"/>
              <p:cNvSpPr/>
              <p:nvPr/>
            </p:nvSpPr>
            <p:spPr>
              <a:xfrm>
                <a:off x="5964725" y="3220175"/>
                <a:ext cx="50625" cy="75130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0052" fill="none" extrusionOk="0">
                    <a:moveTo>
                      <a:pt x="2024" y="0"/>
                    </a:moveTo>
                    <a:cubicBezTo>
                      <a:pt x="1358" y="10013"/>
                      <a:pt x="667" y="20027"/>
                      <a:pt x="0" y="30052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4"/>
              <p:cNvSpPr/>
              <p:nvPr/>
            </p:nvSpPr>
            <p:spPr>
              <a:xfrm>
                <a:off x="5156875" y="3209750"/>
                <a:ext cx="60750" cy="71440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8576" fill="none" extrusionOk="0">
                    <a:moveTo>
                      <a:pt x="1" y="1"/>
                    </a:moveTo>
                    <a:cubicBezTo>
                      <a:pt x="810" y="9526"/>
                      <a:pt x="1620" y="19050"/>
                      <a:pt x="2430" y="28575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4"/>
              <p:cNvSpPr/>
              <p:nvPr/>
            </p:nvSpPr>
            <p:spPr>
              <a:xfrm>
                <a:off x="4877375" y="3219575"/>
                <a:ext cx="170300" cy="715575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28623" fill="none" extrusionOk="0">
                    <a:moveTo>
                      <a:pt x="1" y="0"/>
                    </a:moveTo>
                    <a:cubicBezTo>
                      <a:pt x="2263" y="9549"/>
                      <a:pt x="4549" y="19086"/>
                      <a:pt x="6811" y="28623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4"/>
              <p:cNvSpPr/>
              <p:nvPr/>
            </p:nvSpPr>
            <p:spPr>
              <a:xfrm>
                <a:off x="6122775" y="3275525"/>
                <a:ext cx="60450" cy="3932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5729" fill="none" extrusionOk="0">
                    <a:moveTo>
                      <a:pt x="2418" y="1"/>
                    </a:moveTo>
                    <a:cubicBezTo>
                      <a:pt x="1608" y="5240"/>
                      <a:pt x="810" y="10490"/>
                      <a:pt x="1" y="15729"/>
                    </a:cubicBezTo>
                  </a:path>
                </a:pathLst>
              </a:custGeom>
              <a:noFill/>
              <a:ln w="80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4"/>
              <p:cNvSpPr/>
              <p:nvPr/>
            </p:nvSpPr>
            <p:spPr>
              <a:xfrm>
                <a:off x="6111775" y="3723200"/>
                <a:ext cx="15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894" fill="none" extrusionOk="0">
                    <a:moveTo>
                      <a:pt x="60" y="1"/>
                    </a:moveTo>
                    <a:cubicBezTo>
                      <a:pt x="36" y="298"/>
                      <a:pt x="12" y="596"/>
                      <a:pt x="0" y="894"/>
                    </a:cubicBezTo>
                  </a:path>
                </a:pathLst>
              </a:custGeom>
              <a:noFill/>
              <a:ln w="8025" cap="rnd" cmpd="sng">
                <a:solidFill>
                  <a:srgbClr val="EAE7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4"/>
              <p:cNvSpPr/>
              <p:nvPr/>
            </p:nvSpPr>
            <p:spPr>
              <a:xfrm>
                <a:off x="4810400" y="3765475"/>
                <a:ext cx="173575" cy="1961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7847" fill="none" extrusionOk="0">
                    <a:moveTo>
                      <a:pt x="1" y="0"/>
                    </a:moveTo>
                    <a:cubicBezTo>
                      <a:pt x="96" y="1894"/>
                      <a:pt x="834" y="3739"/>
                      <a:pt x="2085" y="5156"/>
                    </a:cubicBezTo>
                    <a:cubicBezTo>
                      <a:pt x="3335" y="6573"/>
                      <a:pt x="5085" y="7537"/>
                      <a:pt x="6942" y="7847"/>
                    </a:cubicBezTo>
                  </a:path>
                </a:pathLst>
              </a:custGeom>
              <a:noFill/>
              <a:ln w="8025" cap="rnd" cmpd="sng">
                <a:solidFill>
                  <a:srgbClr val="EAE7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4"/>
              <p:cNvSpPr/>
              <p:nvPr/>
            </p:nvSpPr>
            <p:spPr>
              <a:xfrm>
                <a:off x="5958475" y="3502650"/>
                <a:ext cx="845375" cy="8295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33183" extrusionOk="0">
                    <a:moveTo>
                      <a:pt x="7620" y="0"/>
                    </a:moveTo>
                    <a:cubicBezTo>
                      <a:pt x="7620" y="0"/>
                      <a:pt x="107" y="7704"/>
                      <a:pt x="72" y="16586"/>
                    </a:cubicBezTo>
                    <a:cubicBezTo>
                      <a:pt x="0" y="29599"/>
                      <a:pt x="10144" y="33183"/>
                      <a:pt x="10144" y="33183"/>
                    </a:cubicBezTo>
                    <a:lnTo>
                      <a:pt x="23718" y="33183"/>
                    </a:lnTo>
                    <a:cubicBezTo>
                      <a:pt x="23729" y="33183"/>
                      <a:pt x="33814" y="27575"/>
                      <a:pt x="33814" y="16586"/>
                    </a:cubicBezTo>
                    <a:cubicBezTo>
                      <a:pt x="33814" y="7704"/>
                      <a:pt x="27039" y="0"/>
                      <a:pt x="270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4"/>
              <p:cNvSpPr/>
              <p:nvPr/>
            </p:nvSpPr>
            <p:spPr>
              <a:xfrm>
                <a:off x="5993900" y="3658025"/>
                <a:ext cx="774825" cy="6385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25540" extrusionOk="0">
                    <a:moveTo>
                      <a:pt x="3322" y="0"/>
                    </a:moveTo>
                    <a:cubicBezTo>
                      <a:pt x="1655" y="2810"/>
                      <a:pt x="84" y="6489"/>
                      <a:pt x="72" y="10359"/>
                    </a:cubicBezTo>
                    <a:cubicBezTo>
                      <a:pt x="0" y="21301"/>
                      <a:pt x="7608" y="24956"/>
                      <a:pt x="9013" y="25539"/>
                    </a:cubicBezTo>
                    <a:lnTo>
                      <a:pt x="21931" y="25539"/>
                    </a:lnTo>
                    <a:cubicBezTo>
                      <a:pt x="23515" y="24539"/>
                      <a:pt x="30992" y="19360"/>
                      <a:pt x="30992" y="10359"/>
                    </a:cubicBezTo>
                    <a:cubicBezTo>
                      <a:pt x="30992" y="8406"/>
                      <a:pt x="30635" y="6525"/>
                      <a:pt x="30087" y="4751"/>
                    </a:cubicBezTo>
                    <a:cubicBezTo>
                      <a:pt x="29301" y="5215"/>
                      <a:pt x="28432" y="5513"/>
                      <a:pt x="27527" y="5632"/>
                    </a:cubicBezTo>
                    <a:cubicBezTo>
                      <a:pt x="25491" y="5906"/>
                      <a:pt x="23205" y="5406"/>
                      <a:pt x="21527" y="6584"/>
                    </a:cubicBezTo>
                    <a:cubicBezTo>
                      <a:pt x="20503" y="7311"/>
                      <a:pt x="19931" y="8525"/>
                      <a:pt x="18967" y="9335"/>
                    </a:cubicBezTo>
                    <a:cubicBezTo>
                      <a:pt x="18163" y="9996"/>
                      <a:pt x="17149" y="10286"/>
                      <a:pt x="16108" y="10286"/>
                    </a:cubicBezTo>
                    <a:cubicBezTo>
                      <a:pt x="15051" y="10286"/>
                      <a:pt x="13967" y="9988"/>
                      <a:pt x="13049" y="9478"/>
                    </a:cubicBezTo>
                    <a:cubicBezTo>
                      <a:pt x="11216" y="8466"/>
                      <a:pt x="9859" y="6763"/>
                      <a:pt x="8596" y="5072"/>
                    </a:cubicBezTo>
                    <a:cubicBezTo>
                      <a:pt x="7334" y="3394"/>
                      <a:pt x="6049" y="1655"/>
                      <a:pt x="4298" y="524"/>
                    </a:cubicBezTo>
                    <a:cubicBezTo>
                      <a:pt x="3977" y="334"/>
                      <a:pt x="3655" y="143"/>
                      <a:pt x="33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4"/>
              <p:cNvSpPr/>
              <p:nvPr/>
            </p:nvSpPr>
            <p:spPr>
              <a:xfrm>
                <a:off x="6212375" y="4332500"/>
                <a:ext cx="3402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1894" extrusionOk="0">
                    <a:moveTo>
                      <a:pt x="0" y="1"/>
                    </a:moveTo>
                    <a:lnTo>
                      <a:pt x="0" y="1144"/>
                    </a:lnTo>
                    <a:cubicBezTo>
                      <a:pt x="0" y="1561"/>
                      <a:pt x="334" y="1894"/>
                      <a:pt x="750" y="1894"/>
                    </a:cubicBezTo>
                    <a:lnTo>
                      <a:pt x="12859" y="1894"/>
                    </a:lnTo>
                    <a:cubicBezTo>
                      <a:pt x="13276" y="1894"/>
                      <a:pt x="13609" y="1549"/>
                      <a:pt x="13609" y="1144"/>
                    </a:cubicBezTo>
                    <a:lnTo>
                      <a:pt x="135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4"/>
              <p:cNvSpPr/>
              <p:nvPr/>
            </p:nvSpPr>
            <p:spPr>
              <a:xfrm>
                <a:off x="6124575" y="3741375"/>
                <a:ext cx="514650" cy="351550"/>
              </a:xfrm>
              <a:custGeom>
                <a:avLst/>
                <a:gdLst/>
                <a:ahLst/>
                <a:cxnLst/>
                <a:rect l="l" t="t" r="r" b="b"/>
                <a:pathLst>
                  <a:path w="20586" h="14062" extrusionOk="0">
                    <a:moveTo>
                      <a:pt x="3000" y="0"/>
                    </a:moveTo>
                    <a:cubicBezTo>
                      <a:pt x="2524" y="0"/>
                      <a:pt x="2084" y="250"/>
                      <a:pt x="1869" y="667"/>
                    </a:cubicBezTo>
                    <a:cubicBezTo>
                      <a:pt x="881" y="2512"/>
                      <a:pt x="36" y="4739"/>
                      <a:pt x="24" y="7060"/>
                    </a:cubicBezTo>
                    <a:cubicBezTo>
                      <a:pt x="0" y="9870"/>
                      <a:pt x="750" y="11966"/>
                      <a:pt x="1715" y="13490"/>
                    </a:cubicBezTo>
                    <a:cubicBezTo>
                      <a:pt x="1953" y="13859"/>
                      <a:pt x="2357" y="14061"/>
                      <a:pt x="2798" y="14061"/>
                    </a:cubicBezTo>
                    <a:lnTo>
                      <a:pt x="17383" y="14061"/>
                    </a:lnTo>
                    <a:cubicBezTo>
                      <a:pt x="17800" y="14061"/>
                      <a:pt x="18193" y="13871"/>
                      <a:pt x="18431" y="13526"/>
                    </a:cubicBezTo>
                    <a:cubicBezTo>
                      <a:pt x="19622" y="11894"/>
                      <a:pt x="20586" y="9716"/>
                      <a:pt x="20586" y="7025"/>
                    </a:cubicBezTo>
                    <a:cubicBezTo>
                      <a:pt x="20586" y="4739"/>
                      <a:pt x="19848" y="2524"/>
                      <a:pt x="18979" y="726"/>
                    </a:cubicBezTo>
                    <a:cubicBezTo>
                      <a:pt x="18776" y="286"/>
                      <a:pt x="18312" y="0"/>
                      <a:pt x="17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4"/>
              <p:cNvSpPr/>
              <p:nvPr/>
            </p:nvSpPr>
            <p:spPr>
              <a:xfrm>
                <a:off x="6076950" y="3426750"/>
                <a:ext cx="62595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25038" h="7490" extrusionOk="0">
                    <a:moveTo>
                      <a:pt x="3989" y="0"/>
                    </a:moveTo>
                    <a:cubicBezTo>
                      <a:pt x="3250" y="0"/>
                      <a:pt x="2548" y="417"/>
                      <a:pt x="2203" y="1072"/>
                    </a:cubicBezTo>
                    <a:cubicBezTo>
                      <a:pt x="1750" y="1929"/>
                      <a:pt x="1274" y="2929"/>
                      <a:pt x="822" y="3596"/>
                    </a:cubicBezTo>
                    <a:cubicBezTo>
                      <a:pt x="417" y="4203"/>
                      <a:pt x="0" y="4882"/>
                      <a:pt x="0" y="5608"/>
                    </a:cubicBezTo>
                    <a:cubicBezTo>
                      <a:pt x="0" y="6406"/>
                      <a:pt x="583" y="7180"/>
                      <a:pt x="1357" y="7418"/>
                    </a:cubicBezTo>
                    <a:cubicBezTo>
                      <a:pt x="1523" y="7466"/>
                      <a:pt x="1694" y="7489"/>
                      <a:pt x="1865" y="7489"/>
                    </a:cubicBezTo>
                    <a:cubicBezTo>
                      <a:pt x="2663" y="7489"/>
                      <a:pt x="3454" y="6986"/>
                      <a:pt x="3679" y="6191"/>
                    </a:cubicBezTo>
                    <a:cubicBezTo>
                      <a:pt x="3762" y="5846"/>
                      <a:pt x="3929" y="5537"/>
                      <a:pt x="4215" y="5310"/>
                    </a:cubicBezTo>
                    <a:cubicBezTo>
                      <a:pt x="4432" y="5144"/>
                      <a:pt x="4636" y="5075"/>
                      <a:pt x="4827" y="5075"/>
                    </a:cubicBezTo>
                    <a:cubicBezTo>
                      <a:pt x="5387" y="5075"/>
                      <a:pt x="5826" y="5679"/>
                      <a:pt x="6120" y="6203"/>
                    </a:cubicBezTo>
                    <a:cubicBezTo>
                      <a:pt x="6394" y="6720"/>
                      <a:pt x="6846" y="7293"/>
                      <a:pt x="7392" y="7293"/>
                    </a:cubicBezTo>
                    <a:cubicBezTo>
                      <a:pt x="7463" y="7293"/>
                      <a:pt x="7535" y="7283"/>
                      <a:pt x="7608" y="7263"/>
                    </a:cubicBezTo>
                    <a:cubicBezTo>
                      <a:pt x="8430" y="7037"/>
                      <a:pt x="8442" y="5656"/>
                      <a:pt x="9263" y="5417"/>
                    </a:cubicBezTo>
                    <a:cubicBezTo>
                      <a:pt x="9334" y="5398"/>
                      <a:pt x="9404" y="5388"/>
                      <a:pt x="9472" y="5388"/>
                    </a:cubicBezTo>
                    <a:cubicBezTo>
                      <a:pt x="9937" y="5388"/>
                      <a:pt x="10354" y="5811"/>
                      <a:pt x="10644" y="6215"/>
                    </a:cubicBezTo>
                    <a:cubicBezTo>
                      <a:pt x="10966" y="6691"/>
                      <a:pt x="11311" y="7239"/>
                      <a:pt x="11882" y="7322"/>
                    </a:cubicBezTo>
                    <a:cubicBezTo>
                      <a:pt x="11920" y="7327"/>
                      <a:pt x="11957" y="7329"/>
                      <a:pt x="11993" y="7329"/>
                    </a:cubicBezTo>
                    <a:cubicBezTo>
                      <a:pt x="12735" y="7329"/>
                      <a:pt x="13292" y="6437"/>
                      <a:pt x="13621" y="5858"/>
                    </a:cubicBezTo>
                    <a:cubicBezTo>
                      <a:pt x="13787" y="5548"/>
                      <a:pt x="14037" y="5275"/>
                      <a:pt x="14347" y="5120"/>
                    </a:cubicBezTo>
                    <a:cubicBezTo>
                      <a:pt x="14551" y="5017"/>
                      <a:pt x="14739" y="4972"/>
                      <a:pt x="14915" y="4972"/>
                    </a:cubicBezTo>
                    <a:cubicBezTo>
                      <a:pt x="15551" y="4972"/>
                      <a:pt x="16018" y="5554"/>
                      <a:pt x="16419" y="6049"/>
                    </a:cubicBezTo>
                    <a:cubicBezTo>
                      <a:pt x="16760" y="6480"/>
                      <a:pt x="17253" y="6919"/>
                      <a:pt x="17762" y="6919"/>
                    </a:cubicBezTo>
                    <a:cubicBezTo>
                      <a:pt x="17858" y="6919"/>
                      <a:pt x="17954" y="6904"/>
                      <a:pt x="18050" y="6870"/>
                    </a:cubicBezTo>
                    <a:cubicBezTo>
                      <a:pt x="18860" y="6584"/>
                      <a:pt x="18907" y="5298"/>
                      <a:pt x="19693" y="4977"/>
                    </a:cubicBezTo>
                    <a:cubicBezTo>
                      <a:pt x="19803" y="4934"/>
                      <a:pt x="19919" y="4915"/>
                      <a:pt x="20036" y="4915"/>
                    </a:cubicBezTo>
                    <a:cubicBezTo>
                      <a:pt x="20310" y="4915"/>
                      <a:pt x="20590" y="5021"/>
                      <a:pt x="20824" y="5179"/>
                    </a:cubicBezTo>
                    <a:cubicBezTo>
                      <a:pt x="21169" y="5382"/>
                      <a:pt x="21431" y="5679"/>
                      <a:pt x="21765" y="5906"/>
                    </a:cubicBezTo>
                    <a:cubicBezTo>
                      <a:pt x="22098" y="6156"/>
                      <a:pt x="22503" y="6322"/>
                      <a:pt x="22920" y="6406"/>
                    </a:cubicBezTo>
                    <a:cubicBezTo>
                      <a:pt x="23033" y="6431"/>
                      <a:pt x="23145" y="6443"/>
                      <a:pt x="23254" y="6443"/>
                    </a:cubicBezTo>
                    <a:cubicBezTo>
                      <a:pt x="24274" y="6443"/>
                      <a:pt x="25038" y="5392"/>
                      <a:pt x="24694" y="4370"/>
                    </a:cubicBezTo>
                    <a:cubicBezTo>
                      <a:pt x="24289" y="3191"/>
                      <a:pt x="23765" y="2048"/>
                      <a:pt x="23134" y="976"/>
                    </a:cubicBezTo>
                    <a:cubicBezTo>
                      <a:pt x="22777" y="369"/>
                      <a:pt x="22110" y="0"/>
                      <a:pt x="21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4"/>
              <p:cNvSpPr/>
              <p:nvPr/>
            </p:nvSpPr>
            <p:spPr>
              <a:xfrm>
                <a:off x="6101950" y="3474950"/>
                <a:ext cx="5756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23027" h="609" fill="none" extrusionOk="0">
                    <a:moveTo>
                      <a:pt x="0" y="287"/>
                    </a:moveTo>
                    <a:cubicBezTo>
                      <a:pt x="7668" y="608"/>
                      <a:pt x="15359" y="525"/>
                      <a:pt x="23027" y="1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4"/>
              <p:cNvSpPr/>
              <p:nvPr/>
            </p:nvSpPr>
            <p:spPr>
              <a:xfrm>
                <a:off x="6536525" y="3345775"/>
                <a:ext cx="151525" cy="1324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5299" fill="none" extrusionOk="0">
                    <a:moveTo>
                      <a:pt x="3917" y="5287"/>
                    </a:moveTo>
                    <a:cubicBezTo>
                      <a:pt x="3084" y="4906"/>
                      <a:pt x="2251" y="4513"/>
                      <a:pt x="1536" y="3954"/>
                    </a:cubicBezTo>
                    <a:cubicBezTo>
                      <a:pt x="822" y="3382"/>
                      <a:pt x="238" y="2596"/>
                      <a:pt x="96" y="1691"/>
                    </a:cubicBezTo>
                    <a:cubicBezTo>
                      <a:pt x="0" y="1096"/>
                      <a:pt x="203" y="334"/>
                      <a:pt x="798" y="215"/>
                    </a:cubicBezTo>
                    <a:cubicBezTo>
                      <a:pt x="1250" y="120"/>
                      <a:pt x="1667" y="453"/>
                      <a:pt x="1977" y="775"/>
                    </a:cubicBezTo>
                    <a:cubicBezTo>
                      <a:pt x="3036" y="1894"/>
                      <a:pt x="3906" y="3632"/>
                      <a:pt x="4096" y="5168"/>
                    </a:cubicBezTo>
                    <a:cubicBezTo>
                      <a:pt x="3929" y="3977"/>
                      <a:pt x="3810" y="2489"/>
                      <a:pt x="4096" y="1334"/>
                    </a:cubicBezTo>
                    <a:cubicBezTo>
                      <a:pt x="4167" y="1013"/>
                      <a:pt x="4263" y="691"/>
                      <a:pt x="4465" y="441"/>
                    </a:cubicBezTo>
                    <a:cubicBezTo>
                      <a:pt x="4656" y="179"/>
                      <a:pt x="4989" y="1"/>
                      <a:pt x="5310" y="60"/>
                    </a:cubicBezTo>
                    <a:cubicBezTo>
                      <a:pt x="5608" y="120"/>
                      <a:pt x="5846" y="382"/>
                      <a:pt x="5953" y="656"/>
                    </a:cubicBezTo>
                    <a:cubicBezTo>
                      <a:pt x="6061" y="941"/>
                      <a:pt x="6061" y="1275"/>
                      <a:pt x="6049" y="1572"/>
                    </a:cubicBezTo>
                    <a:cubicBezTo>
                      <a:pt x="5977" y="2906"/>
                      <a:pt x="4941" y="4108"/>
                      <a:pt x="4334" y="529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4"/>
              <p:cNvSpPr/>
              <p:nvPr/>
            </p:nvSpPr>
            <p:spPr>
              <a:xfrm>
                <a:off x="6639200" y="3477650"/>
                <a:ext cx="190525" cy="8632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3453" fill="none" extrusionOk="0">
                    <a:moveTo>
                      <a:pt x="1" y="0"/>
                    </a:moveTo>
                    <a:cubicBezTo>
                      <a:pt x="1656" y="2310"/>
                      <a:pt x="4835" y="3453"/>
                      <a:pt x="7621" y="2905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4"/>
              <p:cNvSpPr/>
              <p:nvPr/>
            </p:nvSpPr>
            <p:spPr>
              <a:xfrm>
                <a:off x="6634750" y="3478825"/>
                <a:ext cx="9260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9752" fill="none" extrusionOk="0">
                    <a:moveTo>
                      <a:pt x="417" y="1"/>
                    </a:moveTo>
                    <a:cubicBezTo>
                      <a:pt x="215" y="1846"/>
                      <a:pt x="0" y="3727"/>
                      <a:pt x="405" y="5549"/>
                    </a:cubicBezTo>
                    <a:cubicBezTo>
                      <a:pt x="810" y="7359"/>
                      <a:pt x="1953" y="9121"/>
                      <a:pt x="3703" y="9752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4"/>
              <p:cNvSpPr/>
              <p:nvPr/>
            </p:nvSpPr>
            <p:spPr>
              <a:xfrm>
                <a:off x="6198675" y="3826200"/>
                <a:ext cx="35870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6930" fill="none" extrusionOk="0">
                    <a:moveTo>
                      <a:pt x="1" y="4775"/>
                    </a:moveTo>
                    <a:cubicBezTo>
                      <a:pt x="155" y="5001"/>
                      <a:pt x="453" y="5108"/>
                      <a:pt x="727" y="5096"/>
                    </a:cubicBezTo>
                    <a:cubicBezTo>
                      <a:pt x="1001" y="5072"/>
                      <a:pt x="1263" y="4977"/>
                      <a:pt x="1525" y="4858"/>
                    </a:cubicBezTo>
                    <a:cubicBezTo>
                      <a:pt x="2191" y="4525"/>
                      <a:pt x="2799" y="4096"/>
                      <a:pt x="3334" y="3572"/>
                    </a:cubicBezTo>
                    <a:cubicBezTo>
                      <a:pt x="3644" y="3275"/>
                      <a:pt x="3942" y="2929"/>
                      <a:pt x="4108" y="2536"/>
                    </a:cubicBezTo>
                    <a:cubicBezTo>
                      <a:pt x="4275" y="2132"/>
                      <a:pt x="4299" y="1655"/>
                      <a:pt x="4096" y="1262"/>
                    </a:cubicBezTo>
                    <a:cubicBezTo>
                      <a:pt x="3882" y="881"/>
                      <a:pt x="3430" y="631"/>
                      <a:pt x="3013" y="727"/>
                    </a:cubicBezTo>
                    <a:cubicBezTo>
                      <a:pt x="2680" y="822"/>
                      <a:pt x="2430" y="1084"/>
                      <a:pt x="2299" y="1405"/>
                    </a:cubicBezTo>
                    <a:cubicBezTo>
                      <a:pt x="2156" y="1715"/>
                      <a:pt x="2132" y="2048"/>
                      <a:pt x="2120" y="2393"/>
                    </a:cubicBezTo>
                    <a:cubicBezTo>
                      <a:pt x="2072" y="3394"/>
                      <a:pt x="2132" y="4477"/>
                      <a:pt x="2811" y="5215"/>
                    </a:cubicBezTo>
                    <a:cubicBezTo>
                      <a:pt x="3370" y="5811"/>
                      <a:pt x="4215" y="6013"/>
                      <a:pt x="5013" y="6084"/>
                    </a:cubicBezTo>
                    <a:cubicBezTo>
                      <a:pt x="5894" y="6168"/>
                      <a:pt x="6799" y="6084"/>
                      <a:pt x="7561" y="5644"/>
                    </a:cubicBezTo>
                    <a:cubicBezTo>
                      <a:pt x="8252" y="5239"/>
                      <a:pt x="8752" y="4525"/>
                      <a:pt x="8907" y="3739"/>
                    </a:cubicBezTo>
                    <a:cubicBezTo>
                      <a:pt x="9049" y="2953"/>
                      <a:pt x="8859" y="2120"/>
                      <a:pt x="8371" y="1477"/>
                    </a:cubicBezTo>
                    <a:cubicBezTo>
                      <a:pt x="8097" y="1120"/>
                      <a:pt x="7680" y="822"/>
                      <a:pt x="7252" y="893"/>
                    </a:cubicBezTo>
                    <a:cubicBezTo>
                      <a:pt x="6906" y="953"/>
                      <a:pt x="6644" y="1250"/>
                      <a:pt x="6466" y="1548"/>
                    </a:cubicBezTo>
                    <a:cubicBezTo>
                      <a:pt x="5906" y="2477"/>
                      <a:pt x="5894" y="3679"/>
                      <a:pt x="6359" y="4644"/>
                    </a:cubicBezTo>
                    <a:cubicBezTo>
                      <a:pt x="6823" y="5608"/>
                      <a:pt x="7740" y="6334"/>
                      <a:pt x="8764" y="6632"/>
                    </a:cubicBezTo>
                    <a:cubicBezTo>
                      <a:pt x="9800" y="6930"/>
                      <a:pt x="10943" y="6799"/>
                      <a:pt x="11859" y="6275"/>
                    </a:cubicBezTo>
                    <a:cubicBezTo>
                      <a:pt x="12800" y="5763"/>
                      <a:pt x="13502" y="4834"/>
                      <a:pt x="13740" y="3798"/>
                    </a:cubicBezTo>
                    <a:cubicBezTo>
                      <a:pt x="13907" y="3084"/>
                      <a:pt x="13860" y="2334"/>
                      <a:pt x="13610" y="1655"/>
                    </a:cubicBezTo>
                    <a:cubicBezTo>
                      <a:pt x="13431" y="1143"/>
                      <a:pt x="13109" y="679"/>
                      <a:pt x="12669" y="381"/>
                    </a:cubicBezTo>
                    <a:cubicBezTo>
                      <a:pt x="12216" y="84"/>
                      <a:pt x="11621" y="0"/>
                      <a:pt x="11145" y="238"/>
                    </a:cubicBezTo>
                    <a:cubicBezTo>
                      <a:pt x="10538" y="536"/>
                      <a:pt x="10252" y="1262"/>
                      <a:pt x="10228" y="1953"/>
                    </a:cubicBezTo>
                    <a:cubicBezTo>
                      <a:pt x="10121" y="3644"/>
                      <a:pt x="11288" y="5322"/>
                      <a:pt x="12895" y="5858"/>
                    </a:cubicBezTo>
                    <a:cubicBezTo>
                      <a:pt x="13193" y="5953"/>
                      <a:pt x="13502" y="6025"/>
                      <a:pt x="13800" y="5918"/>
                    </a:cubicBezTo>
                    <a:cubicBezTo>
                      <a:pt x="14098" y="5834"/>
                      <a:pt x="14348" y="5549"/>
                      <a:pt x="14324" y="523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4"/>
              <p:cNvSpPr/>
              <p:nvPr/>
            </p:nvSpPr>
            <p:spPr>
              <a:xfrm>
                <a:off x="6689525" y="3764875"/>
                <a:ext cx="56875" cy="348575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3943" fill="none" extrusionOk="0">
                    <a:moveTo>
                      <a:pt x="238" y="1"/>
                    </a:moveTo>
                    <a:cubicBezTo>
                      <a:pt x="2274" y="4358"/>
                      <a:pt x="2191" y="9645"/>
                      <a:pt x="0" y="13943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4"/>
              <p:cNvSpPr/>
              <p:nvPr/>
            </p:nvSpPr>
            <p:spPr>
              <a:xfrm>
                <a:off x="6645450" y="4150650"/>
                <a:ext cx="176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929" fill="none" extrusionOk="0">
                    <a:moveTo>
                      <a:pt x="703" y="0"/>
                    </a:moveTo>
                    <a:cubicBezTo>
                      <a:pt x="465" y="310"/>
                      <a:pt x="239" y="607"/>
                      <a:pt x="1" y="929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4"/>
              <p:cNvSpPr/>
              <p:nvPr/>
            </p:nvSpPr>
            <p:spPr>
              <a:xfrm>
                <a:off x="6237675" y="4329225"/>
                <a:ext cx="2932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216" fill="none" extrusionOk="0">
                    <a:moveTo>
                      <a:pt x="0" y="215"/>
                    </a:moveTo>
                    <a:cubicBezTo>
                      <a:pt x="3918" y="37"/>
                      <a:pt x="7835" y="1"/>
                      <a:pt x="11728" y="96"/>
                    </a:cubicBezTo>
                  </a:path>
                </a:pathLst>
              </a:custGeom>
              <a:noFill/>
              <a:ln w="80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4"/>
              <p:cNvSpPr/>
              <p:nvPr/>
            </p:nvSpPr>
            <p:spPr>
              <a:xfrm>
                <a:off x="6012350" y="3817950"/>
                <a:ext cx="127125" cy="3274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13096" extrusionOk="0">
                    <a:moveTo>
                      <a:pt x="1778" y="0"/>
                    </a:moveTo>
                    <a:cubicBezTo>
                      <a:pt x="1370" y="0"/>
                      <a:pt x="1084" y="454"/>
                      <a:pt x="893" y="914"/>
                    </a:cubicBezTo>
                    <a:cubicBezTo>
                      <a:pt x="143" y="2747"/>
                      <a:pt x="0" y="4855"/>
                      <a:pt x="322" y="6760"/>
                    </a:cubicBezTo>
                    <a:cubicBezTo>
                      <a:pt x="703" y="8891"/>
                      <a:pt x="1691" y="10903"/>
                      <a:pt x="3179" y="12475"/>
                    </a:cubicBezTo>
                    <a:cubicBezTo>
                      <a:pt x="3479" y="12793"/>
                      <a:pt x="3881" y="13096"/>
                      <a:pt x="4276" y="13096"/>
                    </a:cubicBezTo>
                    <a:cubicBezTo>
                      <a:pt x="4384" y="13096"/>
                      <a:pt x="4491" y="13073"/>
                      <a:pt x="4596" y="13022"/>
                    </a:cubicBezTo>
                    <a:cubicBezTo>
                      <a:pt x="4941" y="12868"/>
                      <a:pt x="5084" y="12427"/>
                      <a:pt x="5025" y="12046"/>
                    </a:cubicBezTo>
                    <a:cubicBezTo>
                      <a:pt x="4989" y="11677"/>
                      <a:pt x="4787" y="11332"/>
                      <a:pt x="4608" y="10986"/>
                    </a:cubicBezTo>
                    <a:cubicBezTo>
                      <a:pt x="3275" y="8462"/>
                      <a:pt x="2667" y="5569"/>
                      <a:pt x="2846" y="2712"/>
                    </a:cubicBezTo>
                    <a:cubicBezTo>
                      <a:pt x="2905" y="1878"/>
                      <a:pt x="3036" y="807"/>
                      <a:pt x="2286" y="211"/>
                    </a:cubicBezTo>
                    <a:cubicBezTo>
                      <a:pt x="2099" y="63"/>
                      <a:pt x="1930" y="0"/>
                      <a:pt x="177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4"/>
              <p:cNvSpPr/>
              <p:nvPr/>
            </p:nvSpPr>
            <p:spPr>
              <a:xfrm>
                <a:off x="6054450" y="3739425"/>
                <a:ext cx="749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510" extrusionOk="0">
                    <a:moveTo>
                      <a:pt x="1549" y="0"/>
                    </a:moveTo>
                    <a:cubicBezTo>
                      <a:pt x="412" y="0"/>
                      <a:pt x="1" y="2166"/>
                      <a:pt x="1245" y="2471"/>
                    </a:cubicBezTo>
                    <a:cubicBezTo>
                      <a:pt x="1345" y="2497"/>
                      <a:pt x="1439" y="2510"/>
                      <a:pt x="1529" y="2510"/>
                    </a:cubicBezTo>
                    <a:cubicBezTo>
                      <a:pt x="2733" y="2510"/>
                      <a:pt x="2997" y="273"/>
                      <a:pt x="1733" y="19"/>
                    </a:cubicBezTo>
                    <a:cubicBezTo>
                      <a:pt x="1670" y="6"/>
                      <a:pt x="1609" y="0"/>
                      <a:pt x="154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4"/>
              <p:cNvSpPr/>
              <p:nvPr/>
            </p:nvSpPr>
            <p:spPr>
              <a:xfrm>
                <a:off x="4265100" y="3678550"/>
                <a:ext cx="1186775" cy="572025"/>
              </a:xfrm>
              <a:custGeom>
                <a:avLst/>
                <a:gdLst/>
                <a:ahLst/>
                <a:cxnLst/>
                <a:rect l="l" t="t" r="r" b="b"/>
                <a:pathLst>
                  <a:path w="47471" h="22881" extrusionOk="0">
                    <a:moveTo>
                      <a:pt x="47471" y="1"/>
                    </a:moveTo>
                    <a:cubicBezTo>
                      <a:pt x="37218" y="776"/>
                      <a:pt x="26692" y="1175"/>
                      <a:pt x="16239" y="1175"/>
                    </a:cubicBezTo>
                    <a:cubicBezTo>
                      <a:pt x="10790" y="1175"/>
                      <a:pt x="5361" y="1066"/>
                      <a:pt x="1" y="846"/>
                    </a:cubicBezTo>
                    <a:lnTo>
                      <a:pt x="1" y="846"/>
                    </a:lnTo>
                    <a:cubicBezTo>
                      <a:pt x="1346" y="7228"/>
                      <a:pt x="3418" y="11978"/>
                      <a:pt x="6740" y="15955"/>
                    </a:cubicBezTo>
                    <a:cubicBezTo>
                      <a:pt x="10692" y="20680"/>
                      <a:pt x="16754" y="22881"/>
                      <a:pt x="22902" y="22881"/>
                    </a:cubicBezTo>
                    <a:cubicBezTo>
                      <a:pt x="29442" y="22881"/>
                      <a:pt x="36079" y="20391"/>
                      <a:pt x="40375" y="15800"/>
                    </a:cubicBezTo>
                    <a:cubicBezTo>
                      <a:pt x="44399" y="11502"/>
                      <a:pt x="45947" y="5525"/>
                      <a:pt x="474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4"/>
              <p:cNvSpPr/>
              <p:nvPr/>
            </p:nvSpPr>
            <p:spPr>
              <a:xfrm>
                <a:off x="4747600" y="3975850"/>
                <a:ext cx="89400" cy="2742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0969" extrusionOk="0">
                    <a:moveTo>
                      <a:pt x="2168" y="1"/>
                    </a:moveTo>
                    <a:cubicBezTo>
                      <a:pt x="1359" y="1"/>
                      <a:pt x="479" y="550"/>
                      <a:pt x="429" y="1587"/>
                    </a:cubicBezTo>
                    <a:cubicBezTo>
                      <a:pt x="286" y="4623"/>
                      <a:pt x="155" y="7659"/>
                      <a:pt x="1" y="10719"/>
                    </a:cubicBezTo>
                    <a:cubicBezTo>
                      <a:pt x="1013" y="10862"/>
                      <a:pt x="2060" y="10957"/>
                      <a:pt x="3084" y="10969"/>
                    </a:cubicBezTo>
                    <a:cubicBezTo>
                      <a:pt x="3227" y="7778"/>
                      <a:pt x="3382" y="4587"/>
                      <a:pt x="3525" y="1396"/>
                    </a:cubicBezTo>
                    <a:cubicBezTo>
                      <a:pt x="3576" y="451"/>
                      <a:pt x="2901" y="1"/>
                      <a:pt x="2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4"/>
              <p:cNvSpPr/>
              <p:nvPr/>
            </p:nvSpPr>
            <p:spPr>
              <a:xfrm>
                <a:off x="4366300" y="3835650"/>
                <a:ext cx="238600" cy="21025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410" extrusionOk="0">
                    <a:moveTo>
                      <a:pt x="7157" y="0"/>
                    </a:moveTo>
                    <a:cubicBezTo>
                      <a:pt x="6784" y="0"/>
                      <a:pt x="6401" y="128"/>
                      <a:pt x="6061" y="432"/>
                    </a:cubicBezTo>
                    <a:cubicBezTo>
                      <a:pt x="4037" y="2218"/>
                      <a:pt x="2025" y="4016"/>
                      <a:pt x="1" y="5802"/>
                    </a:cubicBezTo>
                    <a:cubicBezTo>
                      <a:pt x="525" y="6707"/>
                      <a:pt x="1096" y="7576"/>
                      <a:pt x="1715" y="8409"/>
                    </a:cubicBezTo>
                    <a:cubicBezTo>
                      <a:pt x="3942" y="6421"/>
                      <a:pt x="6156" y="4444"/>
                      <a:pt x="8395" y="2480"/>
                    </a:cubicBezTo>
                    <a:cubicBezTo>
                      <a:pt x="9543" y="1460"/>
                      <a:pt x="8415" y="0"/>
                      <a:pt x="7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4"/>
              <p:cNvSpPr/>
              <p:nvPr/>
            </p:nvSpPr>
            <p:spPr>
              <a:xfrm>
                <a:off x="4878050" y="3961875"/>
                <a:ext cx="131825" cy="28107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11243" extrusionOk="0">
                    <a:moveTo>
                      <a:pt x="1972" y="1"/>
                    </a:moveTo>
                    <a:cubicBezTo>
                      <a:pt x="1047" y="1"/>
                      <a:pt x="0" y="854"/>
                      <a:pt x="260" y="2062"/>
                    </a:cubicBezTo>
                    <a:cubicBezTo>
                      <a:pt x="926" y="5122"/>
                      <a:pt x="1581" y="8194"/>
                      <a:pt x="2260" y="11242"/>
                    </a:cubicBezTo>
                    <a:cubicBezTo>
                      <a:pt x="3284" y="11099"/>
                      <a:pt x="4296" y="10873"/>
                      <a:pt x="5272" y="10599"/>
                    </a:cubicBezTo>
                    <a:cubicBezTo>
                      <a:pt x="4593" y="7420"/>
                      <a:pt x="3891" y="4229"/>
                      <a:pt x="3200" y="1050"/>
                    </a:cubicBezTo>
                    <a:cubicBezTo>
                      <a:pt x="3048" y="314"/>
                      <a:pt x="2532" y="1"/>
                      <a:pt x="19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4"/>
              <p:cNvSpPr/>
              <p:nvPr/>
            </p:nvSpPr>
            <p:spPr>
              <a:xfrm>
                <a:off x="4299025" y="3769650"/>
                <a:ext cx="183425" cy="130400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5216" extrusionOk="0">
                    <a:moveTo>
                      <a:pt x="4848" y="1"/>
                    </a:moveTo>
                    <a:cubicBezTo>
                      <a:pt x="4601" y="1"/>
                      <a:pt x="4343" y="59"/>
                      <a:pt x="4085" y="191"/>
                    </a:cubicBezTo>
                    <a:cubicBezTo>
                      <a:pt x="2716" y="893"/>
                      <a:pt x="1370" y="1596"/>
                      <a:pt x="1" y="2298"/>
                    </a:cubicBezTo>
                    <a:cubicBezTo>
                      <a:pt x="322" y="3310"/>
                      <a:pt x="692" y="4274"/>
                      <a:pt x="1084" y="5215"/>
                    </a:cubicBezTo>
                    <a:cubicBezTo>
                      <a:pt x="2656" y="4405"/>
                      <a:pt x="4240" y="3584"/>
                      <a:pt x="5811" y="2786"/>
                    </a:cubicBezTo>
                    <a:cubicBezTo>
                      <a:pt x="7337" y="1993"/>
                      <a:pt x="6291" y="1"/>
                      <a:pt x="48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4"/>
              <p:cNvSpPr/>
              <p:nvPr/>
            </p:nvSpPr>
            <p:spPr>
              <a:xfrm>
                <a:off x="4512150" y="3939525"/>
                <a:ext cx="200750" cy="251625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10065" extrusionOk="0">
                    <a:moveTo>
                      <a:pt x="5906" y="1"/>
                    </a:moveTo>
                    <a:cubicBezTo>
                      <a:pt x="5397" y="1"/>
                      <a:pt x="4883" y="229"/>
                      <a:pt x="4549" y="777"/>
                    </a:cubicBezTo>
                    <a:cubicBezTo>
                      <a:pt x="3037" y="3337"/>
                      <a:pt x="1513" y="5885"/>
                      <a:pt x="1" y="8445"/>
                    </a:cubicBezTo>
                    <a:cubicBezTo>
                      <a:pt x="834" y="9052"/>
                      <a:pt x="1727" y="9612"/>
                      <a:pt x="2644" y="10064"/>
                    </a:cubicBezTo>
                    <a:cubicBezTo>
                      <a:pt x="4216" y="7433"/>
                      <a:pt x="5775" y="4802"/>
                      <a:pt x="7335" y="2182"/>
                    </a:cubicBezTo>
                    <a:cubicBezTo>
                      <a:pt x="8029" y="1012"/>
                      <a:pt x="6978" y="1"/>
                      <a:pt x="59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4"/>
              <p:cNvSpPr/>
              <p:nvPr/>
            </p:nvSpPr>
            <p:spPr>
              <a:xfrm>
                <a:off x="5179350" y="3740400"/>
                <a:ext cx="24365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4552" extrusionOk="0">
                    <a:moveTo>
                      <a:pt x="2124" y="0"/>
                    </a:moveTo>
                    <a:cubicBezTo>
                      <a:pt x="447" y="0"/>
                      <a:pt x="1" y="2697"/>
                      <a:pt x="1840" y="3087"/>
                    </a:cubicBezTo>
                    <a:cubicBezTo>
                      <a:pt x="4150" y="3587"/>
                      <a:pt x="6472" y="4075"/>
                      <a:pt x="8782" y="4552"/>
                    </a:cubicBezTo>
                    <a:cubicBezTo>
                      <a:pt x="9139" y="3563"/>
                      <a:pt x="9448" y="2575"/>
                      <a:pt x="9746" y="1575"/>
                    </a:cubicBezTo>
                    <a:cubicBezTo>
                      <a:pt x="7329" y="1063"/>
                      <a:pt x="4912" y="563"/>
                      <a:pt x="2483" y="39"/>
                    </a:cubicBezTo>
                    <a:cubicBezTo>
                      <a:pt x="2358" y="12"/>
                      <a:pt x="2238" y="0"/>
                      <a:pt x="2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4"/>
              <p:cNvSpPr/>
              <p:nvPr/>
            </p:nvSpPr>
            <p:spPr>
              <a:xfrm>
                <a:off x="5109175" y="3858400"/>
                <a:ext cx="223350" cy="200300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8012" extrusionOk="0">
                    <a:moveTo>
                      <a:pt x="2171" y="1"/>
                    </a:moveTo>
                    <a:cubicBezTo>
                      <a:pt x="1008" y="1"/>
                      <a:pt x="0" y="1681"/>
                      <a:pt x="1087" y="2796"/>
                    </a:cubicBezTo>
                    <a:cubicBezTo>
                      <a:pt x="2957" y="4713"/>
                      <a:pt x="4981" y="6439"/>
                      <a:pt x="7124" y="8011"/>
                    </a:cubicBezTo>
                    <a:cubicBezTo>
                      <a:pt x="7802" y="7225"/>
                      <a:pt x="8398" y="6380"/>
                      <a:pt x="8933" y="5511"/>
                    </a:cubicBezTo>
                    <a:cubicBezTo>
                      <a:pt x="6862" y="3999"/>
                      <a:pt x="4945" y="2296"/>
                      <a:pt x="3147" y="451"/>
                    </a:cubicBezTo>
                    <a:cubicBezTo>
                      <a:pt x="2838" y="134"/>
                      <a:pt x="2499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4"/>
              <p:cNvSpPr/>
              <p:nvPr/>
            </p:nvSpPr>
            <p:spPr>
              <a:xfrm>
                <a:off x="5004950" y="3925675"/>
                <a:ext cx="173975" cy="26487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10595" extrusionOk="0">
                    <a:moveTo>
                      <a:pt x="1971" y="1"/>
                    </a:moveTo>
                    <a:cubicBezTo>
                      <a:pt x="980" y="1"/>
                      <a:pt x="1" y="816"/>
                      <a:pt x="494" y="1974"/>
                    </a:cubicBezTo>
                    <a:cubicBezTo>
                      <a:pt x="1744" y="4844"/>
                      <a:pt x="2982" y="7725"/>
                      <a:pt x="4232" y="10595"/>
                    </a:cubicBezTo>
                    <a:cubicBezTo>
                      <a:pt x="5185" y="10142"/>
                      <a:pt x="6090" y="9642"/>
                      <a:pt x="6959" y="9071"/>
                    </a:cubicBezTo>
                    <a:cubicBezTo>
                      <a:pt x="5792" y="6368"/>
                      <a:pt x="4625" y="3653"/>
                      <a:pt x="3447" y="962"/>
                    </a:cubicBezTo>
                    <a:cubicBezTo>
                      <a:pt x="3154" y="288"/>
                      <a:pt x="2560" y="1"/>
                      <a:pt x="19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4"/>
              <p:cNvSpPr/>
              <p:nvPr/>
            </p:nvSpPr>
            <p:spPr>
              <a:xfrm>
                <a:off x="4326725" y="3683025"/>
                <a:ext cx="1054625" cy="461625"/>
              </a:xfrm>
              <a:custGeom>
                <a:avLst/>
                <a:gdLst/>
                <a:ahLst/>
                <a:cxnLst/>
                <a:rect l="l" t="t" r="r" b="b"/>
                <a:pathLst>
                  <a:path w="42185" h="18465" extrusionOk="0">
                    <a:moveTo>
                      <a:pt x="42184" y="0"/>
                    </a:moveTo>
                    <a:lnTo>
                      <a:pt x="42184" y="0"/>
                    </a:lnTo>
                    <a:cubicBezTo>
                      <a:pt x="32739" y="655"/>
                      <a:pt x="23101" y="986"/>
                      <a:pt x="13529" y="986"/>
                    </a:cubicBezTo>
                    <a:cubicBezTo>
                      <a:pt x="8995" y="986"/>
                      <a:pt x="4477" y="912"/>
                      <a:pt x="0" y="762"/>
                    </a:cubicBezTo>
                    <a:lnTo>
                      <a:pt x="0" y="762"/>
                    </a:lnTo>
                    <a:cubicBezTo>
                      <a:pt x="1453" y="6977"/>
                      <a:pt x="5406" y="12645"/>
                      <a:pt x="10954" y="15788"/>
                    </a:cubicBezTo>
                    <a:cubicBezTo>
                      <a:pt x="14100" y="17566"/>
                      <a:pt x="17720" y="18464"/>
                      <a:pt x="21331" y="18464"/>
                    </a:cubicBezTo>
                    <a:cubicBezTo>
                      <a:pt x="25578" y="18464"/>
                      <a:pt x="29812" y="17221"/>
                      <a:pt x="33243" y="14705"/>
                    </a:cubicBezTo>
                    <a:cubicBezTo>
                      <a:pt x="36838" y="12050"/>
                      <a:pt x="39446" y="8204"/>
                      <a:pt x="41005" y="4013"/>
                    </a:cubicBezTo>
                    <a:cubicBezTo>
                      <a:pt x="41494" y="2691"/>
                      <a:pt x="41875" y="1358"/>
                      <a:pt x="42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4"/>
              <p:cNvSpPr/>
              <p:nvPr/>
            </p:nvSpPr>
            <p:spPr>
              <a:xfrm>
                <a:off x="4341300" y="3684225"/>
                <a:ext cx="1014450" cy="437600"/>
              </a:xfrm>
              <a:custGeom>
                <a:avLst/>
                <a:gdLst/>
                <a:ahLst/>
                <a:cxnLst/>
                <a:rect l="l" t="t" r="r" b="b"/>
                <a:pathLst>
                  <a:path w="40578" h="17504" extrusionOk="0">
                    <a:moveTo>
                      <a:pt x="40577" y="0"/>
                    </a:moveTo>
                    <a:lnTo>
                      <a:pt x="40577" y="0"/>
                    </a:lnTo>
                    <a:cubicBezTo>
                      <a:pt x="31491" y="614"/>
                      <a:pt x="22229" y="926"/>
                      <a:pt x="13026" y="926"/>
                    </a:cubicBezTo>
                    <a:cubicBezTo>
                      <a:pt x="8663" y="926"/>
                      <a:pt x="4313" y="856"/>
                      <a:pt x="1" y="714"/>
                    </a:cubicBezTo>
                    <a:lnTo>
                      <a:pt x="1" y="714"/>
                    </a:lnTo>
                    <a:cubicBezTo>
                      <a:pt x="1060" y="4834"/>
                      <a:pt x="3227" y="8668"/>
                      <a:pt x="6299" y="11609"/>
                    </a:cubicBezTo>
                    <a:cubicBezTo>
                      <a:pt x="9657" y="14835"/>
                      <a:pt x="14074" y="16943"/>
                      <a:pt x="18705" y="17407"/>
                    </a:cubicBezTo>
                    <a:cubicBezTo>
                      <a:pt x="19346" y="17471"/>
                      <a:pt x="19990" y="17503"/>
                      <a:pt x="20633" y="17503"/>
                    </a:cubicBezTo>
                    <a:cubicBezTo>
                      <a:pt x="25806" y="17503"/>
                      <a:pt x="30956" y="15447"/>
                      <a:pt x="34684" y="11847"/>
                    </a:cubicBezTo>
                    <a:cubicBezTo>
                      <a:pt x="37910" y="8715"/>
                      <a:pt x="39982" y="4441"/>
                      <a:pt x="405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4"/>
              <p:cNvSpPr/>
              <p:nvPr/>
            </p:nvSpPr>
            <p:spPr>
              <a:xfrm>
                <a:off x="4765475" y="3748475"/>
                <a:ext cx="2502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21" extrusionOk="0">
                    <a:moveTo>
                      <a:pt x="532" y="1"/>
                    </a:moveTo>
                    <a:cubicBezTo>
                      <a:pt x="163" y="1"/>
                      <a:pt x="46" y="981"/>
                      <a:pt x="12" y="1204"/>
                    </a:cubicBezTo>
                    <a:cubicBezTo>
                      <a:pt x="0" y="1359"/>
                      <a:pt x="12" y="1550"/>
                      <a:pt x="155" y="1609"/>
                    </a:cubicBezTo>
                    <a:cubicBezTo>
                      <a:pt x="177" y="1617"/>
                      <a:pt x="204" y="1621"/>
                      <a:pt x="231" y="1621"/>
                    </a:cubicBezTo>
                    <a:cubicBezTo>
                      <a:pt x="291" y="1621"/>
                      <a:pt x="356" y="1602"/>
                      <a:pt x="405" y="1562"/>
                    </a:cubicBezTo>
                    <a:cubicBezTo>
                      <a:pt x="476" y="1502"/>
                      <a:pt x="524" y="1431"/>
                      <a:pt x="548" y="1359"/>
                    </a:cubicBezTo>
                    <a:cubicBezTo>
                      <a:pt x="667" y="1121"/>
                      <a:pt x="1000" y="145"/>
                      <a:pt x="607" y="14"/>
                    </a:cubicBezTo>
                    <a:cubicBezTo>
                      <a:pt x="581" y="5"/>
                      <a:pt x="556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4"/>
              <p:cNvSpPr/>
              <p:nvPr/>
            </p:nvSpPr>
            <p:spPr>
              <a:xfrm>
                <a:off x="4569000" y="3767075"/>
                <a:ext cx="363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356" extrusionOk="0">
                    <a:moveTo>
                      <a:pt x="1216" y="1"/>
                    </a:moveTo>
                    <a:cubicBezTo>
                      <a:pt x="1173" y="1"/>
                      <a:pt x="1117" y="14"/>
                      <a:pt x="1049" y="44"/>
                    </a:cubicBezTo>
                    <a:cubicBezTo>
                      <a:pt x="680" y="175"/>
                      <a:pt x="382" y="508"/>
                      <a:pt x="180" y="794"/>
                    </a:cubicBezTo>
                    <a:cubicBezTo>
                      <a:pt x="96" y="925"/>
                      <a:pt x="1" y="1091"/>
                      <a:pt x="96" y="1234"/>
                    </a:cubicBezTo>
                    <a:cubicBezTo>
                      <a:pt x="148" y="1318"/>
                      <a:pt x="246" y="1355"/>
                      <a:pt x="334" y="1355"/>
                    </a:cubicBezTo>
                    <a:cubicBezTo>
                      <a:pt x="346" y="1355"/>
                      <a:pt x="358" y="1355"/>
                      <a:pt x="370" y="1353"/>
                    </a:cubicBezTo>
                    <a:cubicBezTo>
                      <a:pt x="477" y="1341"/>
                      <a:pt x="584" y="1294"/>
                      <a:pt x="668" y="1234"/>
                    </a:cubicBezTo>
                    <a:cubicBezTo>
                      <a:pt x="894" y="1091"/>
                      <a:pt x="1084" y="877"/>
                      <a:pt x="1227" y="627"/>
                    </a:cubicBezTo>
                    <a:cubicBezTo>
                      <a:pt x="1348" y="386"/>
                      <a:pt x="1451" y="1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4"/>
              <p:cNvSpPr/>
              <p:nvPr/>
            </p:nvSpPr>
            <p:spPr>
              <a:xfrm>
                <a:off x="4640750" y="3857850"/>
                <a:ext cx="3842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75" extrusionOk="0">
                    <a:moveTo>
                      <a:pt x="1003" y="1"/>
                    </a:moveTo>
                    <a:cubicBezTo>
                      <a:pt x="625" y="1"/>
                      <a:pt x="223" y="780"/>
                      <a:pt x="119" y="1008"/>
                    </a:cubicBezTo>
                    <a:cubicBezTo>
                      <a:pt x="48" y="1187"/>
                      <a:pt x="0" y="1366"/>
                      <a:pt x="12" y="1544"/>
                    </a:cubicBezTo>
                    <a:cubicBezTo>
                      <a:pt x="48" y="1723"/>
                      <a:pt x="167" y="1901"/>
                      <a:pt x="346" y="1961"/>
                    </a:cubicBezTo>
                    <a:cubicBezTo>
                      <a:pt x="381" y="1970"/>
                      <a:pt x="418" y="1975"/>
                      <a:pt x="454" y="1975"/>
                    </a:cubicBezTo>
                    <a:cubicBezTo>
                      <a:pt x="555" y="1975"/>
                      <a:pt x="657" y="1942"/>
                      <a:pt x="727" y="1889"/>
                    </a:cubicBezTo>
                    <a:cubicBezTo>
                      <a:pt x="846" y="1818"/>
                      <a:pt x="929" y="1699"/>
                      <a:pt x="1000" y="1592"/>
                    </a:cubicBezTo>
                    <a:cubicBezTo>
                      <a:pt x="1179" y="1294"/>
                      <a:pt x="1536" y="330"/>
                      <a:pt x="1167" y="56"/>
                    </a:cubicBezTo>
                    <a:cubicBezTo>
                      <a:pt x="1114" y="18"/>
                      <a:pt x="1058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4"/>
              <p:cNvSpPr/>
              <p:nvPr/>
            </p:nvSpPr>
            <p:spPr>
              <a:xfrm>
                <a:off x="4853875" y="3868100"/>
                <a:ext cx="3305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2017" extrusionOk="0">
                    <a:moveTo>
                      <a:pt x="727" y="1"/>
                    </a:moveTo>
                    <a:cubicBezTo>
                      <a:pt x="711" y="1"/>
                      <a:pt x="695" y="2"/>
                      <a:pt x="679" y="3"/>
                    </a:cubicBezTo>
                    <a:cubicBezTo>
                      <a:pt x="0" y="63"/>
                      <a:pt x="215" y="1110"/>
                      <a:pt x="322" y="1527"/>
                    </a:cubicBezTo>
                    <a:cubicBezTo>
                      <a:pt x="346" y="1646"/>
                      <a:pt x="381" y="1765"/>
                      <a:pt x="453" y="1860"/>
                    </a:cubicBezTo>
                    <a:cubicBezTo>
                      <a:pt x="518" y="1959"/>
                      <a:pt x="623" y="2017"/>
                      <a:pt x="732" y="2017"/>
                    </a:cubicBezTo>
                    <a:cubicBezTo>
                      <a:pt x="742" y="2017"/>
                      <a:pt x="752" y="2016"/>
                      <a:pt x="762" y="2015"/>
                    </a:cubicBezTo>
                    <a:cubicBezTo>
                      <a:pt x="869" y="2003"/>
                      <a:pt x="965" y="1896"/>
                      <a:pt x="1000" y="1789"/>
                    </a:cubicBezTo>
                    <a:cubicBezTo>
                      <a:pt x="1048" y="1682"/>
                      <a:pt x="1048" y="1563"/>
                      <a:pt x="1060" y="1468"/>
                    </a:cubicBezTo>
                    <a:cubicBezTo>
                      <a:pt x="1095" y="1096"/>
                      <a:pt x="132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4"/>
              <p:cNvSpPr/>
              <p:nvPr/>
            </p:nvSpPr>
            <p:spPr>
              <a:xfrm>
                <a:off x="5018175" y="3757600"/>
                <a:ext cx="37525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641" extrusionOk="0">
                    <a:moveTo>
                      <a:pt x="881" y="1"/>
                    </a:moveTo>
                    <a:cubicBezTo>
                      <a:pt x="801" y="1"/>
                      <a:pt x="711" y="24"/>
                      <a:pt x="608" y="77"/>
                    </a:cubicBezTo>
                    <a:cubicBezTo>
                      <a:pt x="0" y="411"/>
                      <a:pt x="679" y="1244"/>
                      <a:pt x="1013" y="1530"/>
                    </a:cubicBezTo>
                    <a:cubicBezTo>
                      <a:pt x="1077" y="1585"/>
                      <a:pt x="1163" y="1641"/>
                      <a:pt x="1254" y="1641"/>
                    </a:cubicBezTo>
                    <a:cubicBezTo>
                      <a:pt x="1280" y="1641"/>
                      <a:pt x="1307" y="1636"/>
                      <a:pt x="1334" y="1625"/>
                    </a:cubicBezTo>
                    <a:cubicBezTo>
                      <a:pt x="1489" y="1566"/>
                      <a:pt x="1501" y="1363"/>
                      <a:pt x="1489" y="1208"/>
                    </a:cubicBezTo>
                    <a:cubicBezTo>
                      <a:pt x="1448" y="831"/>
                      <a:pt x="1355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4"/>
              <p:cNvSpPr/>
              <p:nvPr/>
            </p:nvSpPr>
            <p:spPr>
              <a:xfrm>
                <a:off x="5009250" y="3829175"/>
                <a:ext cx="1967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2249" extrusionOk="0">
                    <a:moveTo>
                      <a:pt x="215" y="1"/>
                    </a:moveTo>
                    <a:cubicBezTo>
                      <a:pt x="38" y="1"/>
                      <a:pt x="0" y="389"/>
                      <a:pt x="0" y="631"/>
                    </a:cubicBezTo>
                    <a:cubicBezTo>
                      <a:pt x="12" y="1108"/>
                      <a:pt x="84" y="1584"/>
                      <a:pt x="250" y="2024"/>
                    </a:cubicBezTo>
                    <a:cubicBezTo>
                      <a:pt x="262" y="2084"/>
                      <a:pt x="298" y="2143"/>
                      <a:pt x="334" y="2191"/>
                    </a:cubicBezTo>
                    <a:cubicBezTo>
                      <a:pt x="369" y="2226"/>
                      <a:pt x="416" y="2248"/>
                      <a:pt x="467" y="2248"/>
                    </a:cubicBezTo>
                    <a:cubicBezTo>
                      <a:pt x="486" y="2248"/>
                      <a:pt x="505" y="2245"/>
                      <a:pt x="524" y="2239"/>
                    </a:cubicBezTo>
                    <a:cubicBezTo>
                      <a:pt x="596" y="2203"/>
                      <a:pt x="619" y="2132"/>
                      <a:pt x="631" y="2060"/>
                    </a:cubicBezTo>
                    <a:cubicBezTo>
                      <a:pt x="774" y="1608"/>
                      <a:pt x="786" y="1131"/>
                      <a:pt x="679" y="691"/>
                    </a:cubicBezTo>
                    <a:cubicBezTo>
                      <a:pt x="631" y="500"/>
                      <a:pt x="572" y="334"/>
                      <a:pt x="477" y="191"/>
                    </a:cubicBezTo>
                    <a:cubicBezTo>
                      <a:pt x="366" y="55"/>
                      <a:pt x="28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4"/>
              <p:cNvSpPr/>
              <p:nvPr/>
            </p:nvSpPr>
            <p:spPr>
              <a:xfrm>
                <a:off x="5153300" y="3764725"/>
                <a:ext cx="435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327" extrusionOk="0">
                    <a:moveTo>
                      <a:pt x="484" y="0"/>
                    </a:moveTo>
                    <a:cubicBezTo>
                      <a:pt x="320" y="0"/>
                      <a:pt x="177" y="57"/>
                      <a:pt x="120" y="233"/>
                    </a:cubicBezTo>
                    <a:cubicBezTo>
                      <a:pt x="1" y="566"/>
                      <a:pt x="596" y="923"/>
                      <a:pt x="834" y="1102"/>
                    </a:cubicBezTo>
                    <a:cubicBezTo>
                      <a:pt x="965" y="1223"/>
                      <a:pt x="1139" y="1327"/>
                      <a:pt x="1312" y="1327"/>
                    </a:cubicBezTo>
                    <a:cubicBezTo>
                      <a:pt x="1344" y="1327"/>
                      <a:pt x="1375" y="1324"/>
                      <a:pt x="1406" y="1316"/>
                    </a:cubicBezTo>
                    <a:cubicBezTo>
                      <a:pt x="1584" y="1269"/>
                      <a:pt x="1704" y="1102"/>
                      <a:pt x="1727" y="923"/>
                    </a:cubicBezTo>
                    <a:cubicBezTo>
                      <a:pt x="1739" y="745"/>
                      <a:pt x="1656" y="566"/>
                      <a:pt x="1549" y="435"/>
                    </a:cubicBezTo>
                    <a:cubicBezTo>
                      <a:pt x="1430" y="304"/>
                      <a:pt x="1263" y="209"/>
                      <a:pt x="1096" y="150"/>
                    </a:cubicBezTo>
                    <a:cubicBezTo>
                      <a:pt x="948" y="96"/>
                      <a:pt x="698" y="0"/>
                      <a:pt x="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4"/>
              <p:cNvSpPr/>
              <p:nvPr/>
            </p:nvSpPr>
            <p:spPr>
              <a:xfrm>
                <a:off x="5152350" y="3870550"/>
                <a:ext cx="4592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384" extrusionOk="0">
                    <a:moveTo>
                      <a:pt x="834" y="0"/>
                    </a:moveTo>
                    <a:cubicBezTo>
                      <a:pt x="1" y="0"/>
                      <a:pt x="850" y="1037"/>
                      <a:pt x="1110" y="1239"/>
                    </a:cubicBezTo>
                    <a:cubicBezTo>
                      <a:pt x="1207" y="1319"/>
                      <a:pt x="1325" y="1383"/>
                      <a:pt x="1444" y="1383"/>
                    </a:cubicBezTo>
                    <a:cubicBezTo>
                      <a:pt x="1500" y="1383"/>
                      <a:pt x="1557" y="1369"/>
                      <a:pt x="1611" y="1334"/>
                    </a:cubicBezTo>
                    <a:cubicBezTo>
                      <a:pt x="1730" y="1262"/>
                      <a:pt x="1777" y="1096"/>
                      <a:pt x="1789" y="953"/>
                    </a:cubicBezTo>
                    <a:cubicBezTo>
                      <a:pt x="1801" y="798"/>
                      <a:pt x="1837" y="655"/>
                      <a:pt x="1789" y="524"/>
                    </a:cubicBezTo>
                    <a:cubicBezTo>
                      <a:pt x="1706" y="286"/>
                      <a:pt x="1444" y="179"/>
                      <a:pt x="1206" y="84"/>
                    </a:cubicBezTo>
                    <a:cubicBezTo>
                      <a:pt x="1087" y="48"/>
                      <a:pt x="991" y="12"/>
                      <a:pt x="849" y="0"/>
                    </a:cubicBezTo>
                    <a:cubicBezTo>
                      <a:pt x="844" y="0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4"/>
              <p:cNvSpPr/>
              <p:nvPr/>
            </p:nvSpPr>
            <p:spPr>
              <a:xfrm>
                <a:off x="4949825" y="3976400"/>
                <a:ext cx="26100" cy="56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258" extrusionOk="0">
                    <a:moveTo>
                      <a:pt x="437" y="1"/>
                    </a:moveTo>
                    <a:cubicBezTo>
                      <a:pt x="0" y="1"/>
                      <a:pt x="99" y="1525"/>
                      <a:pt x="198" y="1803"/>
                    </a:cubicBezTo>
                    <a:cubicBezTo>
                      <a:pt x="246" y="1946"/>
                      <a:pt x="306" y="2077"/>
                      <a:pt x="413" y="2160"/>
                    </a:cubicBezTo>
                    <a:cubicBezTo>
                      <a:pt x="481" y="2221"/>
                      <a:pt x="569" y="2257"/>
                      <a:pt x="654" y="2257"/>
                    </a:cubicBezTo>
                    <a:cubicBezTo>
                      <a:pt x="703" y="2257"/>
                      <a:pt x="751" y="2245"/>
                      <a:pt x="794" y="2220"/>
                    </a:cubicBezTo>
                    <a:cubicBezTo>
                      <a:pt x="901" y="2160"/>
                      <a:pt x="937" y="2029"/>
                      <a:pt x="960" y="1910"/>
                    </a:cubicBezTo>
                    <a:cubicBezTo>
                      <a:pt x="1032" y="1565"/>
                      <a:pt x="1044" y="1196"/>
                      <a:pt x="1008" y="850"/>
                    </a:cubicBezTo>
                    <a:cubicBezTo>
                      <a:pt x="972" y="624"/>
                      <a:pt x="913" y="386"/>
                      <a:pt x="770" y="207"/>
                    </a:cubicBezTo>
                    <a:cubicBezTo>
                      <a:pt x="635" y="62"/>
                      <a:pt x="525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4"/>
              <p:cNvSpPr/>
              <p:nvPr/>
            </p:nvSpPr>
            <p:spPr>
              <a:xfrm>
                <a:off x="4737175" y="3973625"/>
                <a:ext cx="3130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100" extrusionOk="0">
                    <a:moveTo>
                      <a:pt x="872" y="1"/>
                    </a:moveTo>
                    <a:cubicBezTo>
                      <a:pt x="727" y="1"/>
                      <a:pt x="611" y="143"/>
                      <a:pt x="501" y="271"/>
                    </a:cubicBezTo>
                    <a:cubicBezTo>
                      <a:pt x="191" y="604"/>
                      <a:pt x="13" y="1080"/>
                      <a:pt x="1" y="1557"/>
                    </a:cubicBezTo>
                    <a:cubicBezTo>
                      <a:pt x="1" y="1771"/>
                      <a:pt x="49" y="2009"/>
                      <a:pt x="239" y="2080"/>
                    </a:cubicBezTo>
                    <a:cubicBezTo>
                      <a:pt x="272" y="2094"/>
                      <a:pt x="307" y="2100"/>
                      <a:pt x="341" y="2100"/>
                    </a:cubicBezTo>
                    <a:cubicBezTo>
                      <a:pt x="429" y="2100"/>
                      <a:pt x="519" y="2061"/>
                      <a:pt x="596" y="2009"/>
                    </a:cubicBezTo>
                    <a:cubicBezTo>
                      <a:pt x="703" y="1938"/>
                      <a:pt x="763" y="1819"/>
                      <a:pt x="834" y="1711"/>
                    </a:cubicBezTo>
                    <a:cubicBezTo>
                      <a:pt x="1013" y="1414"/>
                      <a:pt x="1204" y="1080"/>
                      <a:pt x="1239" y="747"/>
                    </a:cubicBezTo>
                    <a:cubicBezTo>
                      <a:pt x="1251" y="545"/>
                      <a:pt x="1204" y="164"/>
                      <a:pt x="1013" y="45"/>
                    </a:cubicBezTo>
                    <a:cubicBezTo>
                      <a:pt x="963" y="14"/>
                      <a:pt x="916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4"/>
              <p:cNvSpPr/>
              <p:nvPr/>
            </p:nvSpPr>
            <p:spPr>
              <a:xfrm>
                <a:off x="4429700" y="3764550"/>
                <a:ext cx="5707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404" extrusionOk="0">
                    <a:moveTo>
                      <a:pt x="1665" y="0"/>
                    </a:moveTo>
                    <a:cubicBezTo>
                      <a:pt x="1292" y="0"/>
                      <a:pt x="808" y="132"/>
                      <a:pt x="632" y="192"/>
                    </a:cubicBezTo>
                    <a:cubicBezTo>
                      <a:pt x="489" y="252"/>
                      <a:pt x="334" y="311"/>
                      <a:pt x="215" y="430"/>
                    </a:cubicBezTo>
                    <a:cubicBezTo>
                      <a:pt x="96" y="538"/>
                      <a:pt x="1" y="680"/>
                      <a:pt x="1" y="847"/>
                    </a:cubicBezTo>
                    <a:cubicBezTo>
                      <a:pt x="1" y="1073"/>
                      <a:pt x="168" y="1264"/>
                      <a:pt x="382" y="1347"/>
                    </a:cubicBezTo>
                    <a:cubicBezTo>
                      <a:pt x="467" y="1387"/>
                      <a:pt x="558" y="1404"/>
                      <a:pt x="651" y="1404"/>
                    </a:cubicBezTo>
                    <a:cubicBezTo>
                      <a:pt x="780" y="1404"/>
                      <a:pt x="912" y="1372"/>
                      <a:pt x="1037" y="1323"/>
                    </a:cubicBezTo>
                    <a:cubicBezTo>
                      <a:pt x="1239" y="1240"/>
                      <a:pt x="1418" y="1109"/>
                      <a:pt x="1596" y="990"/>
                    </a:cubicBezTo>
                    <a:cubicBezTo>
                      <a:pt x="1775" y="871"/>
                      <a:pt x="1953" y="740"/>
                      <a:pt x="2061" y="549"/>
                    </a:cubicBezTo>
                    <a:cubicBezTo>
                      <a:pt x="2283" y="123"/>
                      <a:pt x="2025" y="0"/>
                      <a:pt x="1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4"/>
              <p:cNvSpPr/>
              <p:nvPr/>
            </p:nvSpPr>
            <p:spPr>
              <a:xfrm>
                <a:off x="4537750" y="3894150"/>
                <a:ext cx="298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38" extrusionOk="0">
                    <a:moveTo>
                      <a:pt x="710" y="1"/>
                    </a:moveTo>
                    <a:cubicBezTo>
                      <a:pt x="399" y="1"/>
                      <a:pt x="63" y="576"/>
                      <a:pt x="13" y="807"/>
                    </a:cubicBezTo>
                    <a:cubicBezTo>
                      <a:pt x="1" y="902"/>
                      <a:pt x="13" y="1009"/>
                      <a:pt x="96" y="1080"/>
                    </a:cubicBezTo>
                    <a:cubicBezTo>
                      <a:pt x="142" y="1120"/>
                      <a:pt x="199" y="1137"/>
                      <a:pt x="258" y="1137"/>
                    </a:cubicBezTo>
                    <a:cubicBezTo>
                      <a:pt x="307" y="1137"/>
                      <a:pt x="357" y="1126"/>
                      <a:pt x="406" y="1104"/>
                    </a:cubicBezTo>
                    <a:cubicBezTo>
                      <a:pt x="691" y="985"/>
                      <a:pt x="1191" y="354"/>
                      <a:pt x="882" y="68"/>
                    </a:cubicBezTo>
                    <a:cubicBezTo>
                      <a:pt x="827" y="21"/>
                      <a:pt x="769" y="1"/>
                      <a:pt x="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4"/>
              <p:cNvSpPr/>
              <p:nvPr/>
            </p:nvSpPr>
            <p:spPr>
              <a:xfrm>
                <a:off x="4444600" y="3737050"/>
                <a:ext cx="255100" cy="267800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0712" extrusionOk="0">
                    <a:moveTo>
                      <a:pt x="1750" y="0"/>
                    </a:moveTo>
                    <a:cubicBezTo>
                      <a:pt x="1125" y="0"/>
                      <a:pt x="572" y="199"/>
                      <a:pt x="214" y="721"/>
                    </a:cubicBezTo>
                    <a:cubicBezTo>
                      <a:pt x="0" y="1042"/>
                      <a:pt x="0" y="1435"/>
                      <a:pt x="83" y="1804"/>
                    </a:cubicBezTo>
                    <a:cubicBezTo>
                      <a:pt x="345" y="3328"/>
                      <a:pt x="1357" y="4781"/>
                      <a:pt x="2227" y="6019"/>
                    </a:cubicBezTo>
                    <a:cubicBezTo>
                      <a:pt x="2822" y="6900"/>
                      <a:pt x="3489" y="7686"/>
                      <a:pt x="4239" y="8424"/>
                    </a:cubicBezTo>
                    <a:cubicBezTo>
                      <a:pt x="5263" y="9448"/>
                      <a:pt x="6477" y="10389"/>
                      <a:pt x="7906" y="10651"/>
                    </a:cubicBezTo>
                    <a:cubicBezTo>
                      <a:pt x="8107" y="10689"/>
                      <a:pt x="8316" y="10712"/>
                      <a:pt x="8521" y="10712"/>
                    </a:cubicBezTo>
                    <a:cubicBezTo>
                      <a:pt x="8960" y="10712"/>
                      <a:pt x="9384" y="10605"/>
                      <a:pt x="9692" y="10305"/>
                    </a:cubicBezTo>
                    <a:cubicBezTo>
                      <a:pt x="10073" y="9948"/>
                      <a:pt x="10204" y="9388"/>
                      <a:pt x="10168" y="8865"/>
                    </a:cubicBezTo>
                    <a:cubicBezTo>
                      <a:pt x="10132" y="7912"/>
                      <a:pt x="9680" y="7019"/>
                      <a:pt x="9239" y="6186"/>
                    </a:cubicBezTo>
                    <a:cubicBezTo>
                      <a:pt x="8299" y="4471"/>
                      <a:pt x="7192" y="2769"/>
                      <a:pt x="5632" y="1554"/>
                    </a:cubicBezTo>
                    <a:cubicBezTo>
                      <a:pt x="4847" y="957"/>
                      <a:pt x="3123" y="0"/>
                      <a:pt x="175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4"/>
              <p:cNvSpPr/>
              <p:nvPr/>
            </p:nvSpPr>
            <p:spPr>
              <a:xfrm>
                <a:off x="5230100" y="3850825"/>
                <a:ext cx="140525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8003" extrusionOk="0">
                    <a:moveTo>
                      <a:pt x="5152" y="1"/>
                    </a:moveTo>
                    <a:cubicBezTo>
                      <a:pt x="4934" y="1"/>
                      <a:pt x="4905" y="311"/>
                      <a:pt x="4823" y="515"/>
                    </a:cubicBezTo>
                    <a:cubicBezTo>
                      <a:pt x="4287" y="1980"/>
                      <a:pt x="3501" y="3337"/>
                      <a:pt x="2537" y="4552"/>
                    </a:cubicBezTo>
                    <a:cubicBezTo>
                      <a:pt x="2001" y="5242"/>
                      <a:pt x="1406" y="5861"/>
                      <a:pt x="751" y="6409"/>
                    </a:cubicBezTo>
                    <a:cubicBezTo>
                      <a:pt x="513" y="6623"/>
                      <a:pt x="263" y="6814"/>
                      <a:pt x="144" y="7100"/>
                    </a:cubicBezTo>
                    <a:cubicBezTo>
                      <a:pt x="1" y="7385"/>
                      <a:pt x="60" y="7766"/>
                      <a:pt x="322" y="7933"/>
                    </a:cubicBezTo>
                    <a:cubicBezTo>
                      <a:pt x="401" y="7982"/>
                      <a:pt x="487" y="8003"/>
                      <a:pt x="575" y="8003"/>
                    </a:cubicBezTo>
                    <a:cubicBezTo>
                      <a:pt x="701" y="8003"/>
                      <a:pt x="829" y="7960"/>
                      <a:pt x="941" y="7897"/>
                    </a:cubicBezTo>
                    <a:cubicBezTo>
                      <a:pt x="1132" y="7802"/>
                      <a:pt x="1287" y="7624"/>
                      <a:pt x="1429" y="7457"/>
                    </a:cubicBezTo>
                    <a:lnTo>
                      <a:pt x="2322" y="6433"/>
                    </a:lnTo>
                    <a:cubicBezTo>
                      <a:pt x="3239" y="5385"/>
                      <a:pt x="4156" y="4325"/>
                      <a:pt x="4811" y="3111"/>
                    </a:cubicBezTo>
                    <a:cubicBezTo>
                      <a:pt x="5180" y="2409"/>
                      <a:pt x="5597" y="1504"/>
                      <a:pt x="5620" y="682"/>
                    </a:cubicBezTo>
                    <a:cubicBezTo>
                      <a:pt x="5620" y="444"/>
                      <a:pt x="5525" y="123"/>
                      <a:pt x="5275" y="27"/>
                    </a:cubicBezTo>
                    <a:cubicBezTo>
                      <a:pt x="5228" y="9"/>
                      <a:pt x="5188" y="1"/>
                      <a:pt x="5152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0" name="Google Shape;1440;p44"/>
            <p:cNvSpPr/>
            <p:nvPr/>
          </p:nvSpPr>
          <p:spPr>
            <a:xfrm flipH="1">
              <a:off x="7774625" y="2105822"/>
              <a:ext cx="217277" cy="219344"/>
            </a:xfrm>
            <a:custGeom>
              <a:avLst/>
              <a:gdLst/>
              <a:ahLst/>
              <a:cxnLst/>
              <a:rect l="l" t="t" r="r" b="b"/>
              <a:pathLst>
                <a:path w="8726" h="8809" fill="none" extrusionOk="0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 flipH="1">
              <a:off x="7922550" y="3991272"/>
              <a:ext cx="217277" cy="219344"/>
            </a:xfrm>
            <a:custGeom>
              <a:avLst/>
              <a:gdLst/>
              <a:ahLst/>
              <a:cxnLst/>
              <a:rect l="l" t="t" r="r" b="b"/>
              <a:pathLst>
                <a:path w="8726" h="8809" fill="none" extrusionOk="0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3840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Background Information</a:t>
            </a:r>
            <a:endParaRPr b="1" dirty="0">
              <a:latin typeface="DM Sans" pitchFamily="2" charset="0"/>
            </a:endParaRPr>
          </a:p>
        </p:txBody>
      </p:sp>
      <p:sp>
        <p:nvSpPr>
          <p:cNvPr id="14" name="Google Shape;1014;p34">
            <a:extLst>
              <a:ext uri="{FF2B5EF4-FFF2-40B4-BE49-F238E27FC236}">
                <a16:creationId xmlns:a16="http://schemas.microsoft.com/office/drawing/2014/main" id="{B8F4717A-688A-DEBB-3F4F-E409C72829DF}"/>
              </a:ext>
            </a:extLst>
          </p:cNvPr>
          <p:cNvSpPr txBox="1">
            <a:spLocks/>
          </p:cNvSpPr>
          <p:nvPr/>
        </p:nvSpPr>
        <p:spPr>
          <a:xfrm>
            <a:off x="545079" y="1401236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WHY CNN FOR IMAGE CLASSIFICATION?</a:t>
            </a:r>
          </a:p>
        </p:txBody>
      </p:sp>
      <p:sp>
        <p:nvSpPr>
          <p:cNvPr id="2" name="Google Shape;1014;p34">
            <a:extLst>
              <a:ext uri="{FF2B5EF4-FFF2-40B4-BE49-F238E27FC236}">
                <a16:creationId xmlns:a16="http://schemas.microsoft.com/office/drawing/2014/main" id="{6C656BEB-60B1-830C-BB4A-8A5134A04B1E}"/>
              </a:ext>
            </a:extLst>
          </p:cNvPr>
          <p:cNvSpPr txBox="1">
            <a:spLocks/>
          </p:cNvSpPr>
          <p:nvPr/>
        </p:nvSpPr>
        <p:spPr>
          <a:xfrm>
            <a:off x="3226948" y="1267281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CHALLENGES IN VEGETABLE IMAGE CLASSIFICATION</a:t>
            </a:r>
          </a:p>
        </p:txBody>
      </p:sp>
      <p:sp>
        <p:nvSpPr>
          <p:cNvPr id="3" name="Google Shape;1014;p34">
            <a:extLst>
              <a:ext uri="{FF2B5EF4-FFF2-40B4-BE49-F238E27FC236}">
                <a16:creationId xmlns:a16="http://schemas.microsoft.com/office/drawing/2014/main" id="{500FCCC9-E420-64CB-F954-50F6FE60A6DF}"/>
              </a:ext>
            </a:extLst>
          </p:cNvPr>
          <p:cNvSpPr txBox="1">
            <a:spLocks/>
          </p:cNvSpPr>
          <p:nvPr/>
        </p:nvSpPr>
        <p:spPr>
          <a:xfrm>
            <a:off x="5845228" y="1394218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RECENT ADVANCEMENTS IN IMAGE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8E5E5-42D7-B267-6F40-9F3063EA1187}"/>
              </a:ext>
            </a:extLst>
          </p:cNvPr>
          <p:cNvSpPr txBox="1"/>
          <p:nvPr/>
        </p:nvSpPr>
        <p:spPr>
          <a:xfrm>
            <a:off x="545079" y="2177355"/>
            <a:ext cx="268186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b="1" dirty="0">
                <a:latin typeface="DM Sans" pitchFamily="2" charset="0"/>
              </a:rPr>
              <a:t>Suited for image pattern recognition</a:t>
            </a:r>
            <a:r>
              <a:rPr lang="en" sz="1300" dirty="0">
                <a:latin typeface="DM San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Common architectures include : AlexNet, GoogLeNet, ResNet50.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Many advancements in image classification driven by large datasets like ImageNet.</a:t>
            </a:r>
            <a:endParaRPr lang="en-SG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A780-69B0-CCD1-F13E-5C6B4C83527C}"/>
              </a:ext>
            </a:extLst>
          </p:cNvPr>
          <p:cNvSpPr txBox="1"/>
          <p:nvPr/>
        </p:nvSpPr>
        <p:spPr>
          <a:xfrm>
            <a:off x="3295810" y="2177355"/>
            <a:ext cx="2329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Training challenges : </a:t>
            </a:r>
            <a:r>
              <a:rPr lang="en" sz="1300" b="1" dirty="0">
                <a:latin typeface="DM Sans" pitchFamily="2" charset="0"/>
              </a:rPr>
              <a:t>Overfitting</a:t>
            </a:r>
            <a:r>
              <a:rPr lang="en" sz="1300" dirty="0">
                <a:latin typeface="DM Sans" pitchFamily="2" charset="0"/>
              </a:rPr>
              <a:t>, exploding gradients, </a:t>
            </a:r>
            <a:r>
              <a:rPr lang="en" sz="1300" b="1" dirty="0">
                <a:latin typeface="DM Sans" pitchFamily="2" charset="0"/>
              </a:rPr>
              <a:t>class imbalance</a:t>
            </a:r>
            <a:r>
              <a:rPr lang="en" sz="1300" dirty="0">
                <a:latin typeface="DM San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Variability in vegetable appearance may cause classification issues due to its similarity in terms of looks.</a:t>
            </a:r>
            <a:endParaRPr lang="en-SG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26360-3669-084C-A762-A72A984ED8AB}"/>
              </a:ext>
            </a:extLst>
          </p:cNvPr>
          <p:cNvSpPr txBox="1"/>
          <p:nvPr/>
        </p:nvSpPr>
        <p:spPr>
          <a:xfrm>
            <a:off x="5912763" y="2209525"/>
            <a:ext cx="232962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Hyperspectral imaging and </a:t>
            </a:r>
            <a:r>
              <a:rPr lang="en" sz="1300" b="1" dirty="0">
                <a:latin typeface="DM Sans" pitchFamily="2" charset="0"/>
              </a:rPr>
              <a:t>custom-built CNN does improve accuracy </a:t>
            </a:r>
            <a:r>
              <a:rPr lang="en" sz="1300" dirty="0">
                <a:latin typeface="DM Sans" pitchFamily="2" charset="0"/>
              </a:rPr>
              <a:t>for certain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Emergence of food computing as a field for deep learning.</a:t>
            </a:r>
            <a:endParaRPr lang="en-SG" sz="1300" dirty="0"/>
          </a:p>
        </p:txBody>
      </p:sp>
      <p:pic>
        <p:nvPicPr>
          <p:cNvPr id="8" name="Graphic 7" descr="Harvest basket outline">
            <a:extLst>
              <a:ext uri="{FF2B5EF4-FFF2-40B4-BE49-F238E27FC236}">
                <a16:creationId xmlns:a16="http://schemas.microsoft.com/office/drawing/2014/main" id="{1C6E977F-C653-939E-4A04-028D14EF5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1997" y="468894"/>
            <a:ext cx="546461" cy="546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59" y="258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Data Pre-Processing &amp; Analysis</a:t>
            </a:r>
            <a:endParaRPr b="1" dirty="0">
              <a:latin typeface="DM San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137A31-BCBC-794B-6923-7F726741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9" y="2588034"/>
            <a:ext cx="3243329" cy="6415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F3F091-4390-754A-9C8E-540AF478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64" y="3352273"/>
            <a:ext cx="2519428" cy="6462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4B6F41-1891-6E8B-EAF9-18E582D5BCF3}"/>
              </a:ext>
            </a:extLst>
          </p:cNvPr>
          <p:cNvSpPr txBox="1"/>
          <p:nvPr/>
        </p:nvSpPr>
        <p:spPr>
          <a:xfrm>
            <a:off x="628559" y="1772835"/>
            <a:ext cx="310323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Check for null values using </a:t>
            </a:r>
            <a:r>
              <a:rPr lang="en" sz="1300" u="sng" dirty="0">
                <a:latin typeface="DM Sans" pitchFamily="2" charset="0"/>
              </a:rPr>
              <a:t>isnull()</a:t>
            </a:r>
            <a:r>
              <a:rPr lang="en" sz="1300" dirty="0">
                <a:latin typeface="DM Sans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There are </a:t>
            </a:r>
            <a:r>
              <a:rPr lang="en" sz="1300" b="1" u="sng" dirty="0">
                <a:latin typeface="DM Sans" pitchFamily="2" charset="0"/>
              </a:rPr>
              <a:t>no nulls </a:t>
            </a:r>
            <a:r>
              <a:rPr lang="en" sz="1300" dirty="0">
                <a:latin typeface="DM Sans" pitchFamily="2" charset="0"/>
              </a:rPr>
              <a:t>in any of the image datasets.</a:t>
            </a:r>
            <a:endParaRPr lang="en-SG" sz="1300" dirty="0"/>
          </a:p>
        </p:txBody>
      </p:sp>
      <p:sp>
        <p:nvSpPr>
          <p:cNvPr id="33" name="Google Shape;1014;p34">
            <a:extLst>
              <a:ext uri="{FF2B5EF4-FFF2-40B4-BE49-F238E27FC236}">
                <a16:creationId xmlns:a16="http://schemas.microsoft.com/office/drawing/2014/main" id="{1E4A315C-D6D0-E6F1-0771-4B77609B997D}"/>
              </a:ext>
            </a:extLst>
          </p:cNvPr>
          <p:cNvSpPr txBox="1">
            <a:spLocks/>
          </p:cNvSpPr>
          <p:nvPr/>
        </p:nvSpPr>
        <p:spPr>
          <a:xfrm>
            <a:off x="1014064" y="1264398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CHECK FOR NULL VALUES</a:t>
            </a:r>
          </a:p>
        </p:txBody>
      </p:sp>
      <p:sp>
        <p:nvSpPr>
          <p:cNvPr id="34" name="Google Shape;1014;p34">
            <a:extLst>
              <a:ext uri="{FF2B5EF4-FFF2-40B4-BE49-F238E27FC236}">
                <a16:creationId xmlns:a16="http://schemas.microsoft.com/office/drawing/2014/main" id="{EA3CBF60-B413-3EB5-F846-8F95860BBEE5}"/>
              </a:ext>
            </a:extLst>
          </p:cNvPr>
          <p:cNvSpPr txBox="1">
            <a:spLocks/>
          </p:cNvSpPr>
          <p:nvPr/>
        </p:nvSpPr>
        <p:spPr>
          <a:xfrm>
            <a:off x="4815840" y="1203803"/>
            <a:ext cx="3397916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ANALYZE COLORED INPUT IMAGES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4FF274-412C-8463-F0A3-00DD8145E0B7}"/>
              </a:ext>
            </a:extLst>
          </p:cNvPr>
          <p:cNvSpPr txBox="1"/>
          <p:nvPr/>
        </p:nvSpPr>
        <p:spPr>
          <a:xfrm>
            <a:off x="4987918" y="1689530"/>
            <a:ext cx="10402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u="sng" dirty="0">
                <a:latin typeface="DM Sans" pitchFamily="2" charset="0"/>
              </a:rPr>
              <a:t>31 x 31 px</a:t>
            </a:r>
            <a:endParaRPr lang="en-SG" sz="1300" u="sng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0BE7836-3DDF-CBB5-90F3-FB1C6802A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59" y="2055277"/>
            <a:ext cx="1750141" cy="17070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A127B08-8774-56B3-7CF3-514B61FD1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496" y="2055277"/>
            <a:ext cx="1750141" cy="17160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DD45282-C518-E7A4-34F9-B39EED2FB7B0}"/>
              </a:ext>
            </a:extLst>
          </p:cNvPr>
          <p:cNvSpPr txBox="1"/>
          <p:nvPr/>
        </p:nvSpPr>
        <p:spPr>
          <a:xfrm>
            <a:off x="7092621" y="1689530"/>
            <a:ext cx="11211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00" u="sng" dirty="0">
                <a:latin typeface="DM Sans" pitchFamily="2" charset="0"/>
              </a:rPr>
              <a:t>128 x 128 px</a:t>
            </a:r>
            <a:endParaRPr lang="en-SG" sz="1300" u="sn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7332B-DCD1-0EEA-D731-EE3FE834086D}"/>
              </a:ext>
            </a:extLst>
          </p:cNvPr>
          <p:cNvSpPr txBox="1"/>
          <p:nvPr/>
        </p:nvSpPr>
        <p:spPr>
          <a:xfrm>
            <a:off x="4505637" y="3998501"/>
            <a:ext cx="3852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From the 2 images, the 128 x 128 px image is </a:t>
            </a:r>
            <a:r>
              <a:rPr lang="en" sz="1300" b="1" u="sng" dirty="0">
                <a:latin typeface="DM Sans" pitchFamily="2" charset="0"/>
              </a:rPr>
              <a:t>less pixelated and clearer to visualize </a:t>
            </a:r>
            <a:r>
              <a:rPr lang="en" sz="1300" dirty="0">
                <a:latin typeface="DM Sans" pitchFamily="2" charset="0"/>
              </a:rPr>
              <a:t>as it is closer to the actual image size.</a:t>
            </a:r>
            <a:endParaRPr lang="en-SG" sz="1300" dirty="0"/>
          </a:p>
        </p:txBody>
      </p:sp>
    </p:spTree>
    <p:extLst>
      <p:ext uri="{BB962C8B-B14F-4D97-AF65-F5344CB8AC3E}">
        <p14:creationId xmlns:p14="http://schemas.microsoft.com/office/powerpoint/2010/main" val="223514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Viewing Processed Image Data</a:t>
            </a:r>
            <a:endParaRPr b="1" dirty="0">
              <a:latin typeface="DM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533B5-7396-21B7-F762-067DB908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74" y="1328514"/>
            <a:ext cx="3384899" cy="34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6DBD15-8E28-3993-BD71-95A7FAC6B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41" y="1328514"/>
            <a:ext cx="3354289" cy="34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14;p34">
            <a:extLst>
              <a:ext uri="{FF2B5EF4-FFF2-40B4-BE49-F238E27FC236}">
                <a16:creationId xmlns:a16="http://schemas.microsoft.com/office/drawing/2014/main" id="{280AB8CB-84CE-1632-8008-55B111EDCD98}"/>
              </a:ext>
            </a:extLst>
          </p:cNvPr>
          <p:cNvSpPr txBox="1">
            <a:spLocks/>
          </p:cNvSpPr>
          <p:nvPr/>
        </p:nvSpPr>
        <p:spPr>
          <a:xfrm>
            <a:off x="1433795" y="927579"/>
            <a:ext cx="2400959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200" b="1" dirty="0">
                <a:solidFill>
                  <a:schemeClr val="bg1">
                    <a:lumMod val="10000"/>
                  </a:schemeClr>
                </a:solidFill>
                <a:latin typeface="DM Sans" pitchFamily="2" charset="0"/>
              </a:rPr>
              <a:t>31 x 31 px</a:t>
            </a:r>
          </a:p>
        </p:txBody>
      </p:sp>
      <p:sp>
        <p:nvSpPr>
          <p:cNvPr id="17" name="Google Shape;1014;p34">
            <a:extLst>
              <a:ext uri="{FF2B5EF4-FFF2-40B4-BE49-F238E27FC236}">
                <a16:creationId xmlns:a16="http://schemas.microsoft.com/office/drawing/2014/main" id="{919E35BA-FF4D-B054-8B9F-1537713A9B74}"/>
              </a:ext>
            </a:extLst>
          </p:cNvPr>
          <p:cNvSpPr txBox="1">
            <a:spLocks/>
          </p:cNvSpPr>
          <p:nvPr/>
        </p:nvSpPr>
        <p:spPr>
          <a:xfrm>
            <a:off x="5323238" y="939004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200" b="1" dirty="0">
                <a:solidFill>
                  <a:srgbClr val="181818"/>
                </a:solidFill>
                <a:latin typeface="DM Sans" pitchFamily="2" charset="0"/>
              </a:rPr>
              <a:t>128 x 128 px</a:t>
            </a:r>
          </a:p>
        </p:txBody>
      </p:sp>
    </p:spTree>
    <p:extLst>
      <p:ext uri="{BB962C8B-B14F-4D97-AF65-F5344CB8AC3E}">
        <p14:creationId xmlns:p14="http://schemas.microsoft.com/office/powerpoint/2010/main" val="2859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Understanding the Data Distribution</a:t>
            </a:r>
            <a:endParaRPr b="1" dirty="0">
              <a:latin typeface="DM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9AEA9F-750C-307A-83C3-1D0BF002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" y="1905968"/>
            <a:ext cx="4026849" cy="2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C5168B-F132-22B4-DCE5-1DD034B58B75}"/>
              </a:ext>
            </a:extLst>
          </p:cNvPr>
          <p:cNvSpPr txBox="1"/>
          <p:nvPr/>
        </p:nvSpPr>
        <p:spPr>
          <a:xfrm>
            <a:off x="780960" y="1004376"/>
            <a:ext cx="762783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The data shows that the distribution of the classes is IMBALANCED.</a:t>
            </a:r>
          </a:p>
          <a:p>
            <a:endParaRPr lang="en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So, we will explore class resampling to balance the image classes to prevent biased results.</a:t>
            </a:r>
            <a:endParaRPr lang="en-SG" sz="1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1BAEB-0BE3-EBB5-4C0B-A27A993C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109" y="2113793"/>
            <a:ext cx="1370576" cy="2423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A606FA-99F7-191B-2089-6F3ED93FF7DB}"/>
              </a:ext>
            </a:extLst>
          </p:cNvPr>
          <p:cNvSpPr txBox="1"/>
          <p:nvPr/>
        </p:nvSpPr>
        <p:spPr>
          <a:xfrm>
            <a:off x="6570824" y="2375316"/>
            <a:ext cx="18932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Based on this result, we see that </a:t>
            </a:r>
            <a:r>
              <a:rPr lang="en" sz="1300" b="1" dirty="0">
                <a:latin typeface="DM Sans" pitchFamily="2" charset="0"/>
              </a:rPr>
              <a:t>TOMATO had the most number</a:t>
            </a:r>
            <a:r>
              <a:rPr lang="en" sz="1300" dirty="0">
                <a:latin typeface="DM Sans" pitchFamily="2" charset="0"/>
              </a:rPr>
              <a:t> of images at 955, while </a:t>
            </a:r>
            <a:r>
              <a:rPr lang="en" sz="1300" b="1" dirty="0">
                <a:latin typeface="DM Sans" pitchFamily="2" charset="0"/>
              </a:rPr>
              <a:t>RADISH had the least number </a:t>
            </a:r>
            <a:r>
              <a:rPr lang="en" sz="1300" dirty="0">
                <a:latin typeface="DM Sans" pitchFamily="2" charset="0"/>
              </a:rPr>
              <a:t>of images at 248.</a:t>
            </a:r>
            <a:endParaRPr lang="en-SG" sz="1300" dirty="0"/>
          </a:p>
        </p:txBody>
      </p:sp>
    </p:spTree>
    <p:extLst>
      <p:ext uri="{BB962C8B-B14F-4D97-AF65-F5344CB8AC3E}">
        <p14:creationId xmlns:p14="http://schemas.microsoft.com/office/powerpoint/2010/main" val="428329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80960" y="262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Feature Engineering</a:t>
            </a:r>
            <a:endParaRPr b="1" dirty="0">
              <a:latin typeface="DM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E5EF-4D5F-3D4B-CFC1-B4DF40C83E96}"/>
              </a:ext>
            </a:extLst>
          </p:cNvPr>
          <p:cNvSpPr txBox="1"/>
          <p:nvPr/>
        </p:nvSpPr>
        <p:spPr>
          <a:xfrm>
            <a:off x="780960" y="1004376"/>
            <a:ext cx="76278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Handle Unbalanced Data : Class Oversampling using </a:t>
            </a:r>
            <a:r>
              <a:rPr lang="en-SG" sz="1300" b="1" u="sng" dirty="0" err="1">
                <a:latin typeface="DM Sans" pitchFamily="2" charset="0"/>
              </a:rPr>
              <a:t>RandomOverSampler</a:t>
            </a:r>
            <a:r>
              <a:rPr lang="en-SG" sz="1300" b="1" u="sng" dirty="0">
                <a:latin typeface="DM Sans" pitchFamily="2" charset="0"/>
              </a:rPr>
              <a:t>()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F83808-0DB9-C9AD-C4B2-FF47E805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7" y="1466295"/>
            <a:ext cx="4239558" cy="34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893B-BFD7-1F9D-138F-02894BD7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22" y="1466295"/>
            <a:ext cx="3349649" cy="611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53390-A35C-A1F6-0C9F-775A759DFD69}"/>
              </a:ext>
            </a:extLst>
          </p:cNvPr>
          <p:cNvSpPr txBox="1"/>
          <p:nvPr/>
        </p:nvSpPr>
        <p:spPr>
          <a:xfrm>
            <a:off x="5299276" y="2258890"/>
            <a:ext cx="310952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DM Sans" pitchFamily="2" charset="0"/>
              </a:rPr>
              <a:t>After oversampling, we see that the </a:t>
            </a:r>
            <a:r>
              <a:rPr lang="en-SG" sz="1300" b="1" dirty="0">
                <a:latin typeface="DM Sans" pitchFamily="2" charset="0"/>
              </a:rPr>
              <a:t>classes are now balanced </a:t>
            </a:r>
            <a:r>
              <a:rPr lang="en-SG" sz="1300" dirty="0">
                <a:latin typeface="DM Sans" pitchFamily="2" charset="0"/>
              </a:rPr>
              <a:t>with an equal number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u="sng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DM Sans" pitchFamily="2" charset="0"/>
              </a:rPr>
              <a:t>This shows there is no dominant class now and the images have a balanced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DM Sans" pitchFamily="2" charset="0"/>
              </a:rPr>
              <a:t>Oversampling generated more images for the minority class, thus there is more data for training and evaluation now.</a:t>
            </a:r>
          </a:p>
        </p:txBody>
      </p:sp>
    </p:spTree>
    <p:extLst>
      <p:ext uri="{BB962C8B-B14F-4D97-AF65-F5344CB8AC3E}">
        <p14:creationId xmlns:p14="http://schemas.microsoft.com/office/powerpoint/2010/main" val="183760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04799" y="26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Feature Engineering</a:t>
            </a:r>
            <a:endParaRPr b="1" dirty="0">
              <a:latin typeface="DM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E5EF-4D5F-3D4B-CFC1-B4DF40C83E96}"/>
              </a:ext>
            </a:extLst>
          </p:cNvPr>
          <p:cNvSpPr txBox="1"/>
          <p:nvPr/>
        </p:nvSpPr>
        <p:spPr>
          <a:xfrm>
            <a:off x="4751402" y="2333336"/>
            <a:ext cx="4003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DM Sans" pitchFamily="2" charset="0"/>
              </a:rPr>
              <a:t>Image Averaging : </a:t>
            </a:r>
            <a:r>
              <a:rPr lang="en-SG" sz="1300" b="1" u="sng" dirty="0">
                <a:latin typeface="DM Sans" pitchFamily="2" charset="0"/>
              </a:rPr>
              <a:t>Stack all images in the dataset </a:t>
            </a:r>
            <a:r>
              <a:rPr lang="en-SG" sz="1300" dirty="0">
                <a:latin typeface="DM Sans" pitchFamily="2" charset="0"/>
              </a:rPr>
              <a:t>and average each other</a:t>
            </a:r>
            <a:endParaRPr lang="en-SG" sz="1300" b="1" u="sng" dirty="0">
              <a:latin typeface="DM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D2222-F578-C698-0814-B415AE34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38" y="952500"/>
            <a:ext cx="3702318" cy="3822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86B96-AF12-AD0A-8CB3-62E8D55C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02" y="952500"/>
            <a:ext cx="1276018" cy="1296551"/>
          </a:xfrm>
          <a:prstGeom prst="rect">
            <a:avLst/>
          </a:prstGeom>
        </p:spPr>
      </p:pic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61149CCB-4A67-8620-C998-798DB6728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92" y="926303"/>
            <a:ext cx="1276018" cy="131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9ECBA-F21A-5117-64F1-11B329FB4741}"/>
              </a:ext>
            </a:extLst>
          </p:cNvPr>
          <p:cNvSpPr txBox="1"/>
          <p:nvPr/>
        </p:nvSpPr>
        <p:spPr>
          <a:xfrm>
            <a:off x="4684846" y="2933822"/>
            <a:ext cx="370231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DM Sans" pitchFamily="2" charset="0"/>
              </a:rPr>
              <a:t>From image averaging, we see that it may be difficult to make out what class each image represents as the images were scaled down to 31 px and 128 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dirty="0"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DM Sans" pitchFamily="2" charset="0"/>
              </a:rPr>
              <a:t>Pixelated 31 px images seem to capture the key features more clearly while clearer 128 px may struggle to capture more distinct features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359801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04799" y="26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 pitchFamily="2" charset="0"/>
              </a:rPr>
              <a:t>Feature Engineering</a:t>
            </a:r>
            <a:endParaRPr b="1" dirty="0">
              <a:latin typeface="DM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AB3F-CB61-7718-CF4A-AE1F08E78D89}"/>
              </a:ext>
            </a:extLst>
          </p:cNvPr>
          <p:cNvSpPr txBox="1"/>
          <p:nvPr/>
        </p:nvSpPr>
        <p:spPr>
          <a:xfrm>
            <a:off x="763653" y="1482995"/>
            <a:ext cx="32948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Using Keras </a:t>
            </a:r>
            <a:r>
              <a:rPr lang="en" sz="1300" b="1" dirty="0">
                <a:latin typeface="DM Sans" pitchFamily="2" charset="0"/>
              </a:rPr>
              <a:t>`to_categorical`, </a:t>
            </a:r>
            <a:r>
              <a:rPr lang="en" sz="1300" dirty="0">
                <a:latin typeface="DM Sans" pitchFamily="2" charset="0"/>
              </a:rPr>
              <a:t>one-hot encode the labels from 0-14.</a:t>
            </a:r>
            <a:endParaRPr lang="en-SG" sz="1300" dirty="0"/>
          </a:p>
        </p:txBody>
      </p:sp>
      <p:sp>
        <p:nvSpPr>
          <p:cNvPr id="9" name="Google Shape;1014;p34">
            <a:extLst>
              <a:ext uri="{FF2B5EF4-FFF2-40B4-BE49-F238E27FC236}">
                <a16:creationId xmlns:a16="http://schemas.microsoft.com/office/drawing/2014/main" id="{28F1F7B1-80A3-57E4-2E1B-C31DF6A9D984}"/>
              </a:ext>
            </a:extLst>
          </p:cNvPr>
          <p:cNvSpPr txBox="1">
            <a:spLocks/>
          </p:cNvSpPr>
          <p:nvPr/>
        </p:nvSpPr>
        <p:spPr>
          <a:xfrm>
            <a:off x="911265" y="1112842"/>
            <a:ext cx="2464697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ONE-HOT ENCODING</a:t>
            </a:r>
          </a:p>
        </p:txBody>
      </p:sp>
      <p:sp>
        <p:nvSpPr>
          <p:cNvPr id="10" name="Google Shape;1014;p34">
            <a:extLst>
              <a:ext uri="{FF2B5EF4-FFF2-40B4-BE49-F238E27FC236}">
                <a16:creationId xmlns:a16="http://schemas.microsoft.com/office/drawing/2014/main" id="{1E0BFD64-D039-77E5-7076-1A3BDAC1D79C}"/>
              </a:ext>
            </a:extLst>
          </p:cNvPr>
          <p:cNvSpPr txBox="1">
            <a:spLocks/>
          </p:cNvSpPr>
          <p:nvPr/>
        </p:nvSpPr>
        <p:spPr>
          <a:xfrm>
            <a:off x="4908538" y="1073971"/>
            <a:ext cx="3397916" cy="3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/>
            <a:r>
              <a:rPr lang="en-SG" sz="1400" b="1" u="sng" dirty="0">
                <a:latin typeface="DM Sans" pitchFamily="2" charset="0"/>
              </a:rPr>
              <a:t>INPUT 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4FB72-3AFD-2FA3-6F3E-E7C2B68589B3}"/>
              </a:ext>
            </a:extLst>
          </p:cNvPr>
          <p:cNvSpPr txBox="1"/>
          <p:nvPr/>
        </p:nvSpPr>
        <p:spPr>
          <a:xfrm>
            <a:off x="4908538" y="1498796"/>
            <a:ext cx="35623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300" dirty="0">
                <a:latin typeface="DM Sans" pitchFamily="2" charset="0"/>
              </a:rPr>
              <a:t>Normalize the images using </a:t>
            </a:r>
            <a:r>
              <a:rPr lang="en" sz="1300" b="1" u="sng" dirty="0">
                <a:latin typeface="DM Sans" pitchFamily="2" charset="0"/>
              </a:rPr>
              <a:t>1/255</a:t>
            </a:r>
            <a:r>
              <a:rPr lang="en" sz="1300" b="1" dirty="0">
                <a:latin typeface="DM Sans" pitchFamily="2" charset="0"/>
              </a:rPr>
              <a:t> </a:t>
            </a:r>
            <a:r>
              <a:rPr lang="en" sz="1300" dirty="0">
                <a:latin typeface="DM Sans" pitchFamily="2" charset="0"/>
              </a:rPr>
              <a:t>to scale them to the range from 0 – 1</a:t>
            </a:r>
            <a:r>
              <a:rPr lang="en" sz="1300" b="1" dirty="0">
                <a:latin typeface="DM Sans" pitchFamily="2" charset="0"/>
              </a:rPr>
              <a:t>.</a:t>
            </a:r>
            <a:endParaRPr lang="en-SG" sz="13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A80D01-B8B5-FA39-6089-71008E09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38" y="2065377"/>
            <a:ext cx="3294877" cy="1326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56AC6-12AA-C315-2C3E-7A893E76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38" y="3546962"/>
            <a:ext cx="4079539" cy="80518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66ED838-8391-EA0F-CDBD-7EFED0DE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67" y="2065377"/>
            <a:ext cx="2786618" cy="281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0552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y Nutrition Coach Portfolio by Slidesgo">
  <a:themeElements>
    <a:clrScheme name="Simple Light">
      <a:dk1>
        <a:srgbClr val="173505"/>
      </a:dk1>
      <a:lt1>
        <a:srgbClr val="FBF7E4"/>
      </a:lt1>
      <a:dk2>
        <a:srgbClr val="F5F1CD"/>
      </a:dk2>
      <a:lt2>
        <a:srgbClr val="FFC95C"/>
      </a:lt2>
      <a:accent1>
        <a:srgbClr val="EF9821"/>
      </a:accent1>
      <a:accent2>
        <a:srgbClr val="F46B24"/>
      </a:accent2>
      <a:accent3>
        <a:srgbClr val="C92E52"/>
      </a:accent3>
      <a:accent4>
        <a:srgbClr val="96AE6D"/>
      </a:accent4>
      <a:accent5>
        <a:srgbClr val="7C9853"/>
      </a:accent5>
      <a:accent6>
        <a:srgbClr val="425422"/>
      </a:accent6>
      <a:hlink>
        <a:srgbClr val="1735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1705</Words>
  <Application>Microsoft Office PowerPoint</Application>
  <PresentationFormat>On-screen Show (16:9)</PresentationFormat>
  <Paragraphs>247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Mulish</vt:lpstr>
      <vt:lpstr>Bebas Neue</vt:lpstr>
      <vt:lpstr>Arial</vt:lpstr>
      <vt:lpstr>Marcellus</vt:lpstr>
      <vt:lpstr>DM Sans</vt:lpstr>
      <vt:lpstr>Healthy Nutrition Coach Portfolio by Slidesgo</vt:lpstr>
      <vt:lpstr>IMAGE CLASSIFICATION OF VEGETABLES</vt:lpstr>
      <vt:lpstr>Objective of Analysis</vt:lpstr>
      <vt:lpstr>Background Information</vt:lpstr>
      <vt:lpstr>Data Pre-Processing &amp; Analysis</vt:lpstr>
      <vt:lpstr>Viewing Processed Image Data</vt:lpstr>
      <vt:lpstr>Understanding the Data Distribution</vt:lpstr>
      <vt:lpstr>Feature Engineering</vt:lpstr>
      <vt:lpstr>Feature Engineering</vt:lpstr>
      <vt:lpstr>Feature Engineering</vt:lpstr>
      <vt:lpstr>Data Augmentation – Training Set</vt:lpstr>
      <vt:lpstr>Model Building : 31 PX x 31 PX</vt:lpstr>
      <vt:lpstr>Model Building : 31 X 31 PX</vt:lpstr>
      <vt:lpstr>Model Building : 31 X 31 PX</vt:lpstr>
      <vt:lpstr>Model Building : 128 PX X 128 PX</vt:lpstr>
      <vt:lpstr>Model Building : 128 PX X 128 PX</vt:lpstr>
      <vt:lpstr>Model Building : 128 PX X 128 PX</vt:lpstr>
      <vt:lpstr>Model Evaluation &amp; Selection</vt:lpstr>
      <vt:lpstr>Hyperparameter Tuning of Model</vt:lpstr>
      <vt:lpstr>Model Evaluation : 31 PX x 31 PX</vt:lpstr>
      <vt:lpstr>Model Evaluation : 128 PX x 128 PX</vt:lpstr>
      <vt:lpstr>Error Analysis : 31 PX x 31 PX</vt:lpstr>
      <vt:lpstr>Error Analysis : 128 PX x 128 PX</vt:lpstr>
      <vt:lpstr>Conclusion of 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OF VEGETABLES</dc:title>
  <cp:lastModifiedBy>DARIO PRAWARA TEH WEI RONG</cp:lastModifiedBy>
  <cp:revision>7</cp:revision>
  <dcterms:modified xsi:type="dcterms:W3CDTF">2023-11-26T22:57:02Z</dcterms:modified>
</cp:coreProperties>
</file>